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6"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16FA495-128E-4F4D-9023-BEE8F246F828}" v="149" dt="2026-05-06T17:09:10.58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5768"/>
    <p:restoredTop sz="94776"/>
  </p:normalViewPr>
  <p:slideViewPr>
    <p:cSldViewPr snapToGrid="0">
      <p:cViewPr varScale="1">
        <p:scale>
          <a:sx n="110" d="100"/>
          <a:sy n="110" d="100"/>
        </p:scale>
        <p:origin x="1248"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6/11/relationships/changesInfo" Target="changesInfos/changesInfo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nielle Garnham" userId="469ceae09a910319" providerId="LiveId" clId="{A26F3439-ACA4-549A-A116-66BA7B6C90C1}"/>
    <pc:docChg chg="undo custSel addSld modSld">
      <pc:chgData name="Danielle Garnham" userId="469ceae09a910319" providerId="LiveId" clId="{A26F3439-ACA4-549A-A116-66BA7B6C90C1}" dt="2026-05-06T17:09:24.547" v="4970" actId="20577"/>
      <pc:docMkLst>
        <pc:docMk/>
      </pc:docMkLst>
      <pc:sldChg chg="modSp mod">
        <pc:chgData name="Danielle Garnham" userId="469ceae09a910319" providerId="LiveId" clId="{A26F3439-ACA4-549A-A116-66BA7B6C90C1}" dt="2026-05-06T17:08:19.599" v="4964" actId="20577"/>
        <pc:sldMkLst>
          <pc:docMk/>
          <pc:sldMk cId="4122226645" sldId="256"/>
        </pc:sldMkLst>
        <pc:spChg chg="mod">
          <ac:chgData name="Danielle Garnham" userId="469ceae09a910319" providerId="LiveId" clId="{A26F3439-ACA4-549A-A116-66BA7B6C90C1}" dt="2026-05-06T17:08:19.599" v="4964" actId="20577"/>
          <ac:spMkLst>
            <pc:docMk/>
            <pc:sldMk cId="4122226645" sldId="256"/>
            <ac:spMk id="2" creationId="{530E784A-EA93-D289-D5E9-257102DC1969}"/>
          </ac:spMkLst>
        </pc:spChg>
      </pc:sldChg>
      <pc:sldChg chg="addSp delSp modSp mod setBg">
        <pc:chgData name="Danielle Garnham" userId="469ceae09a910319" providerId="LiveId" clId="{A26F3439-ACA4-549A-A116-66BA7B6C90C1}" dt="2026-03-31T10:57:14.104" v="4955"/>
        <pc:sldMkLst>
          <pc:docMk/>
          <pc:sldMk cId="2452714147" sldId="257"/>
        </pc:sldMkLst>
      </pc:sldChg>
      <pc:sldChg chg="addSp delSp modSp new mod setBg delDesignElem">
        <pc:chgData name="Danielle Garnham" userId="469ceae09a910319" providerId="LiveId" clId="{A26F3439-ACA4-549A-A116-66BA7B6C90C1}" dt="2026-03-31T10:57:37.821" v="4958"/>
        <pc:sldMkLst>
          <pc:docMk/>
          <pc:sldMk cId="3476930316" sldId="258"/>
        </pc:sldMkLst>
      </pc:sldChg>
      <pc:sldChg chg="addSp delSp modSp new mod setBg delDesignElem">
        <pc:chgData name="Danielle Garnham" userId="469ceae09a910319" providerId="LiveId" clId="{A26F3439-ACA4-549A-A116-66BA7B6C90C1}" dt="2026-03-31T10:57:33.647" v="4957"/>
        <pc:sldMkLst>
          <pc:docMk/>
          <pc:sldMk cId="3373545021" sldId="259"/>
        </pc:sldMkLst>
      </pc:sldChg>
      <pc:sldChg chg="addSp delSp modSp new mod setBg">
        <pc:chgData name="Danielle Garnham" userId="469ceae09a910319" providerId="LiveId" clId="{A26F3439-ACA4-549A-A116-66BA7B6C90C1}" dt="2026-05-06T17:08:51.687" v="4965" actId="20577"/>
        <pc:sldMkLst>
          <pc:docMk/>
          <pc:sldMk cId="2025341497" sldId="260"/>
        </pc:sldMkLst>
        <pc:spChg chg="mod">
          <ac:chgData name="Danielle Garnham" userId="469ceae09a910319" providerId="LiveId" clId="{A26F3439-ACA4-549A-A116-66BA7B6C90C1}" dt="2026-05-06T17:08:51.687" v="4965" actId="20577"/>
          <ac:spMkLst>
            <pc:docMk/>
            <pc:sldMk cId="2025341497" sldId="260"/>
            <ac:spMk id="2" creationId="{BA817D8A-6164-6407-7F5B-E74BD5213C33}"/>
          </ac:spMkLst>
        </pc:spChg>
      </pc:sldChg>
      <pc:sldChg chg="addSp delSp modSp new mod setBg">
        <pc:chgData name="Danielle Garnham" userId="469ceae09a910319" providerId="LiveId" clId="{A26F3439-ACA4-549A-A116-66BA7B6C90C1}" dt="2026-05-06T17:09:10.588" v="4969" actId="20577"/>
        <pc:sldMkLst>
          <pc:docMk/>
          <pc:sldMk cId="620198493" sldId="261"/>
        </pc:sldMkLst>
        <pc:graphicFrameChg chg="mod">
          <ac:chgData name="Danielle Garnham" userId="469ceae09a910319" providerId="LiveId" clId="{A26F3439-ACA4-549A-A116-66BA7B6C90C1}" dt="2026-05-06T17:09:10.588" v="4969" actId="20577"/>
          <ac:graphicFrameMkLst>
            <pc:docMk/>
            <pc:sldMk cId="620198493" sldId="261"/>
            <ac:graphicFrameMk id="5" creationId="{80D521A9-05C1-2F10-0F9F-32ADC0772F5D}"/>
          </ac:graphicFrameMkLst>
        </pc:graphicFrameChg>
      </pc:sldChg>
      <pc:sldChg chg="addSp delSp modSp new mod setBg delDesignElem">
        <pc:chgData name="Danielle Garnham" userId="469ceae09a910319" providerId="LiveId" clId="{A26F3439-ACA4-549A-A116-66BA7B6C90C1}" dt="2026-03-31T10:51:24.532" v="4909"/>
        <pc:sldMkLst>
          <pc:docMk/>
          <pc:sldMk cId="221611036" sldId="262"/>
        </pc:sldMkLst>
      </pc:sldChg>
      <pc:sldChg chg="addSp delSp modSp new mod setBg setClrOvrMap">
        <pc:chgData name="Danielle Garnham" userId="469ceae09a910319" providerId="LiveId" clId="{A26F3439-ACA4-549A-A116-66BA7B6C90C1}" dt="2026-03-31T11:55:02.290" v="4963" actId="20577"/>
        <pc:sldMkLst>
          <pc:docMk/>
          <pc:sldMk cId="1171775369" sldId="263"/>
        </pc:sldMkLst>
      </pc:sldChg>
      <pc:sldChg chg="addSp delSp modSp new mod setBg delDesignElem">
        <pc:chgData name="Danielle Garnham" userId="469ceae09a910319" providerId="LiveId" clId="{A26F3439-ACA4-549A-A116-66BA7B6C90C1}" dt="2026-05-06T17:09:24.547" v="4970" actId="20577"/>
        <pc:sldMkLst>
          <pc:docMk/>
          <pc:sldMk cId="2608271142" sldId="264"/>
        </pc:sldMkLst>
        <pc:spChg chg="mod">
          <ac:chgData name="Danielle Garnham" userId="469ceae09a910319" providerId="LiveId" clId="{A26F3439-ACA4-549A-A116-66BA7B6C90C1}" dt="2026-05-06T17:09:24.547" v="4970" actId="20577"/>
          <ac:spMkLst>
            <pc:docMk/>
            <pc:sldMk cId="2608271142" sldId="264"/>
            <ac:spMk id="7" creationId="{25D75232-0B8A-070B-5901-F3C1BCC75B92}"/>
          </ac:spMkLst>
        </pc:sp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_rels/data3.xml.rels><?xml version="1.0" encoding="UTF-8" standalone="yes"?>
<Relationships xmlns="http://schemas.openxmlformats.org/package/2006/relationships"><Relationship Id="rId8" Type="http://schemas.openxmlformats.org/officeDocument/2006/relationships/image" Target="../media/image18.svg"/><Relationship Id="rId13" Type="http://schemas.openxmlformats.org/officeDocument/2006/relationships/image" Target="../media/image23.png"/><Relationship Id="rId3" Type="http://schemas.openxmlformats.org/officeDocument/2006/relationships/image" Target="../media/image13.png"/><Relationship Id="rId7" Type="http://schemas.openxmlformats.org/officeDocument/2006/relationships/image" Target="../media/image17.png"/><Relationship Id="rId12" Type="http://schemas.openxmlformats.org/officeDocument/2006/relationships/image" Target="../media/image22.sv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11" Type="http://schemas.openxmlformats.org/officeDocument/2006/relationships/image" Target="../media/image21.png"/><Relationship Id="rId5" Type="http://schemas.openxmlformats.org/officeDocument/2006/relationships/image" Target="../media/image15.png"/><Relationship Id="rId10" Type="http://schemas.openxmlformats.org/officeDocument/2006/relationships/image" Target="../media/image20.svg"/><Relationship Id="rId4" Type="http://schemas.openxmlformats.org/officeDocument/2006/relationships/image" Target="../media/image14.svg"/><Relationship Id="rId9" Type="http://schemas.openxmlformats.org/officeDocument/2006/relationships/image" Target="../media/image19.png"/><Relationship Id="rId14" Type="http://schemas.openxmlformats.org/officeDocument/2006/relationships/image" Target="../media/image24.svg"/></Relationships>
</file>

<file path=ppt/diagrams/_rels/drawing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_rels/drawing3.xml.rels><?xml version="1.0" encoding="UTF-8" standalone="yes"?>
<Relationships xmlns="http://schemas.openxmlformats.org/package/2006/relationships"><Relationship Id="rId8" Type="http://schemas.openxmlformats.org/officeDocument/2006/relationships/image" Target="../media/image18.svg"/><Relationship Id="rId13" Type="http://schemas.openxmlformats.org/officeDocument/2006/relationships/image" Target="../media/image23.png"/><Relationship Id="rId3" Type="http://schemas.openxmlformats.org/officeDocument/2006/relationships/image" Target="../media/image13.png"/><Relationship Id="rId7" Type="http://schemas.openxmlformats.org/officeDocument/2006/relationships/image" Target="../media/image17.png"/><Relationship Id="rId12" Type="http://schemas.openxmlformats.org/officeDocument/2006/relationships/image" Target="../media/image22.sv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11" Type="http://schemas.openxmlformats.org/officeDocument/2006/relationships/image" Target="../media/image21.png"/><Relationship Id="rId5" Type="http://schemas.openxmlformats.org/officeDocument/2006/relationships/image" Target="../media/image15.png"/><Relationship Id="rId10" Type="http://schemas.openxmlformats.org/officeDocument/2006/relationships/image" Target="../media/image20.svg"/><Relationship Id="rId4" Type="http://schemas.openxmlformats.org/officeDocument/2006/relationships/image" Target="../media/image14.svg"/><Relationship Id="rId9" Type="http://schemas.openxmlformats.org/officeDocument/2006/relationships/image" Target="../media/image19.png"/><Relationship Id="rId14" Type="http://schemas.openxmlformats.org/officeDocument/2006/relationships/image" Target="../media/image24.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icon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8F2D90B-5016-4D05-A72A-1816791B3575}" type="doc">
      <dgm:prSet loTypeId="urn:microsoft.com/office/officeart/2018/2/layout/IconLabelList" loCatId="icon" qsTypeId="urn:microsoft.com/office/officeart/2005/8/quickstyle/simple1" qsCatId="simple" csTypeId="urn:microsoft.com/office/officeart/2005/8/colors/colorful1" csCatId="colorful" phldr="1"/>
      <dgm:spPr/>
      <dgm:t>
        <a:bodyPr/>
        <a:lstStyle/>
        <a:p>
          <a:endParaRPr lang="en-US"/>
        </a:p>
      </dgm:t>
    </dgm:pt>
    <dgm:pt modelId="{FC1E3FED-B08D-4FDC-B0B8-3607E6991A74}">
      <dgm:prSet/>
      <dgm:spPr/>
      <dgm:t>
        <a:bodyPr/>
        <a:lstStyle/>
        <a:p>
          <a:pPr>
            <a:lnSpc>
              <a:spcPct val="100000"/>
            </a:lnSpc>
          </a:pPr>
          <a:r>
            <a:rPr lang="en-US"/>
            <a:t>The main purpose of dogs shedding their coat is to make way for their new coat. This is to help with thermoregulation – maintaining their body temperature.</a:t>
          </a:r>
        </a:p>
      </dgm:t>
    </dgm:pt>
    <dgm:pt modelId="{AD4C340A-95A9-47DE-9AA8-5C9E54AD9228}" type="parTrans" cxnId="{1E4E5007-736E-42CB-9B6E-A751DA287115}">
      <dgm:prSet/>
      <dgm:spPr/>
      <dgm:t>
        <a:bodyPr/>
        <a:lstStyle/>
        <a:p>
          <a:endParaRPr lang="en-US"/>
        </a:p>
      </dgm:t>
    </dgm:pt>
    <dgm:pt modelId="{FC6DCC1F-037A-4EF1-80AC-581E6856629A}" type="sibTrans" cxnId="{1E4E5007-736E-42CB-9B6E-A751DA287115}">
      <dgm:prSet/>
      <dgm:spPr/>
      <dgm:t>
        <a:bodyPr/>
        <a:lstStyle/>
        <a:p>
          <a:endParaRPr lang="en-US"/>
        </a:p>
      </dgm:t>
    </dgm:pt>
    <dgm:pt modelId="{8F2BDDCE-0D66-4205-9096-0FBAB4522501}">
      <dgm:prSet/>
      <dgm:spPr/>
      <dgm:t>
        <a:bodyPr/>
        <a:lstStyle/>
        <a:p>
          <a:pPr>
            <a:lnSpc>
              <a:spcPct val="100000"/>
            </a:lnSpc>
          </a:pPr>
          <a:r>
            <a:rPr lang="en-US"/>
            <a:t>Helps remove hair that’s damaged to replace with new healthy hairs </a:t>
          </a:r>
        </a:p>
      </dgm:t>
    </dgm:pt>
    <dgm:pt modelId="{4DEF0171-00E2-4314-9976-47240A50AB8D}" type="parTrans" cxnId="{CE9D5AAF-6746-4507-A916-E12E5D1A7F4D}">
      <dgm:prSet/>
      <dgm:spPr/>
      <dgm:t>
        <a:bodyPr/>
        <a:lstStyle/>
        <a:p>
          <a:endParaRPr lang="en-US"/>
        </a:p>
      </dgm:t>
    </dgm:pt>
    <dgm:pt modelId="{6A95E72E-F03B-4C73-9D3B-107F4BF483C2}" type="sibTrans" cxnId="{CE9D5AAF-6746-4507-A916-E12E5D1A7F4D}">
      <dgm:prSet/>
      <dgm:spPr/>
      <dgm:t>
        <a:bodyPr/>
        <a:lstStyle/>
        <a:p>
          <a:endParaRPr lang="en-US"/>
        </a:p>
      </dgm:t>
    </dgm:pt>
    <dgm:pt modelId="{E10F1497-05EB-4C60-95B3-3CACF9F9C1D1}">
      <dgm:prSet/>
      <dgm:spPr/>
      <dgm:t>
        <a:bodyPr/>
        <a:lstStyle/>
        <a:p>
          <a:pPr>
            <a:lnSpc>
              <a:spcPct val="100000"/>
            </a:lnSpc>
          </a:pPr>
          <a:r>
            <a:rPr lang="en-US"/>
            <a:t>Due to central heating, dogs can shed all year round instead of seasonally </a:t>
          </a:r>
        </a:p>
      </dgm:t>
    </dgm:pt>
    <dgm:pt modelId="{41A89143-09F2-460C-AFBF-A279FD7579C0}" type="parTrans" cxnId="{909050E7-6E8D-44EB-8BAF-DC30B899E915}">
      <dgm:prSet/>
      <dgm:spPr/>
      <dgm:t>
        <a:bodyPr/>
        <a:lstStyle/>
        <a:p>
          <a:endParaRPr lang="en-US"/>
        </a:p>
      </dgm:t>
    </dgm:pt>
    <dgm:pt modelId="{8EDCFBB5-BBDC-4978-BA61-F4E94150A9DF}" type="sibTrans" cxnId="{909050E7-6E8D-44EB-8BAF-DC30B899E915}">
      <dgm:prSet/>
      <dgm:spPr/>
      <dgm:t>
        <a:bodyPr/>
        <a:lstStyle/>
        <a:p>
          <a:endParaRPr lang="en-US"/>
        </a:p>
      </dgm:t>
    </dgm:pt>
    <dgm:pt modelId="{728460B4-AF8E-4B8A-9B15-A345F1B4C5F5}" type="pres">
      <dgm:prSet presAssocID="{98F2D90B-5016-4D05-A72A-1816791B3575}" presName="root" presStyleCnt="0">
        <dgm:presLayoutVars>
          <dgm:dir/>
          <dgm:resizeHandles val="exact"/>
        </dgm:presLayoutVars>
      </dgm:prSet>
      <dgm:spPr/>
    </dgm:pt>
    <dgm:pt modelId="{AD0A64E6-7861-4B44-A78F-A3E6A04EF1EF}" type="pres">
      <dgm:prSet presAssocID="{FC1E3FED-B08D-4FDC-B0B8-3607E6991A74}" presName="compNode" presStyleCnt="0"/>
      <dgm:spPr/>
    </dgm:pt>
    <dgm:pt modelId="{5B705034-F3A1-4457-9E0F-95EA249782A7}" type="pres">
      <dgm:prSet presAssocID="{FC1E3FED-B08D-4FDC-B0B8-3607E6991A74}"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Dog"/>
        </a:ext>
      </dgm:extLst>
    </dgm:pt>
    <dgm:pt modelId="{28B9519F-62C4-4728-A0E3-F999C7EAC174}" type="pres">
      <dgm:prSet presAssocID="{FC1E3FED-B08D-4FDC-B0B8-3607E6991A74}" presName="spaceRect" presStyleCnt="0"/>
      <dgm:spPr/>
    </dgm:pt>
    <dgm:pt modelId="{C077073D-F966-4FE5-B737-4EFF2C5AAD12}" type="pres">
      <dgm:prSet presAssocID="{FC1E3FED-B08D-4FDC-B0B8-3607E6991A74}" presName="textRect" presStyleLbl="revTx" presStyleIdx="0" presStyleCnt="3">
        <dgm:presLayoutVars>
          <dgm:chMax val="1"/>
          <dgm:chPref val="1"/>
        </dgm:presLayoutVars>
      </dgm:prSet>
      <dgm:spPr/>
    </dgm:pt>
    <dgm:pt modelId="{EFA1045A-3E2D-432A-9505-9090CF463F59}" type="pres">
      <dgm:prSet presAssocID="{FC6DCC1F-037A-4EF1-80AC-581E6856629A}" presName="sibTrans" presStyleCnt="0"/>
      <dgm:spPr/>
    </dgm:pt>
    <dgm:pt modelId="{875DFEA4-CA92-47FE-9941-C085C2C9182A}" type="pres">
      <dgm:prSet presAssocID="{8F2BDDCE-0D66-4205-9096-0FBAB4522501}" presName="compNode" presStyleCnt="0"/>
      <dgm:spPr/>
    </dgm:pt>
    <dgm:pt modelId="{FDF99CB8-D594-4263-863D-45A6B9A3FD26}" type="pres">
      <dgm:prSet presAssocID="{8F2BDDCE-0D66-4205-9096-0FBAB4522501}"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Tick"/>
        </a:ext>
      </dgm:extLst>
    </dgm:pt>
    <dgm:pt modelId="{333C1BA4-7071-4CDC-90CB-056E7B0CF60B}" type="pres">
      <dgm:prSet presAssocID="{8F2BDDCE-0D66-4205-9096-0FBAB4522501}" presName="spaceRect" presStyleCnt="0"/>
      <dgm:spPr/>
    </dgm:pt>
    <dgm:pt modelId="{0626A5BB-C0BD-4264-A527-CFE9F39BA532}" type="pres">
      <dgm:prSet presAssocID="{8F2BDDCE-0D66-4205-9096-0FBAB4522501}" presName="textRect" presStyleLbl="revTx" presStyleIdx="1" presStyleCnt="3">
        <dgm:presLayoutVars>
          <dgm:chMax val="1"/>
          <dgm:chPref val="1"/>
        </dgm:presLayoutVars>
      </dgm:prSet>
      <dgm:spPr/>
    </dgm:pt>
    <dgm:pt modelId="{746132B5-D187-4208-B967-B54E515E5AC6}" type="pres">
      <dgm:prSet presAssocID="{6A95E72E-F03B-4C73-9D3B-107F4BF483C2}" presName="sibTrans" presStyleCnt="0"/>
      <dgm:spPr/>
    </dgm:pt>
    <dgm:pt modelId="{7C5A7046-C685-4848-A7E1-6BDC648FE8AE}" type="pres">
      <dgm:prSet presAssocID="{E10F1497-05EB-4C60-95B3-3CACF9F9C1D1}" presName="compNode" presStyleCnt="0"/>
      <dgm:spPr/>
    </dgm:pt>
    <dgm:pt modelId="{589BE5BD-3680-4F49-84B9-ACFA8D9F83D4}" type="pres">
      <dgm:prSet presAssocID="{E10F1497-05EB-4C60-95B3-3CACF9F9C1D1}"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Paw Prints"/>
        </a:ext>
      </dgm:extLst>
    </dgm:pt>
    <dgm:pt modelId="{DA047FB3-E892-449D-9A6D-A32FDCDEBA57}" type="pres">
      <dgm:prSet presAssocID="{E10F1497-05EB-4C60-95B3-3CACF9F9C1D1}" presName="spaceRect" presStyleCnt="0"/>
      <dgm:spPr/>
    </dgm:pt>
    <dgm:pt modelId="{E5A57837-8FB8-4FC0-8808-10E7E69B5381}" type="pres">
      <dgm:prSet presAssocID="{E10F1497-05EB-4C60-95B3-3CACF9F9C1D1}" presName="textRect" presStyleLbl="revTx" presStyleIdx="2" presStyleCnt="3">
        <dgm:presLayoutVars>
          <dgm:chMax val="1"/>
          <dgm:chPref val="1"/>
        </dgm:presLayoutVars>
      </dgm:prSet>
      <dgm:spPr/>
    </dgm:pt>
  </dgm:ptLst>
  <dgm:cxnLst>
    <dgm:cxn modelId="{1E4E5007-736E-42CB-9B6E-A751DA287115}" srcId="{98F2D90B-5016-4D05-A72A-1816791B3575}" destId="{FC1E3FED-B08D-4FDC-B0B8-3607E6991A74}" srcOrd="0" destOrd="0" parTransId="{AD4C340A-95A9-47DE-9AA8-5C9E54AD9228}" sibTransId="{FC6DCC1F-037A-4EF1-80AC-581E6856629A}"/>
    <dgm:cxn modelId="{D1492E5F-AD54-4A28-9AED-414D1FE2A24D}" type="presOf" srcId="{8F2BDDCE-0D66-4205-9096-0FBAB4522501}" destId="{0626A5BB-C0BD-4264-A527-CFE9F39BA532}" srcOrd="0" destOrd="0" presId="urn:microsoft.com/office/officeart/2018/2/layout/IconLabelList"/>
    <dgm:cxn modelId="{DD261189-641F-4BDB-9D2F-27DA13C76BAF}" type="presOf" srcId="{FC1E3FED-B08D-4FDC-B0B8-3607E6991A74}" destId="{C077073D-F966-4FE5-B737-4EFF2C5AAD12}" srcOrd="0" destOrd="0" presId="urn:microsoft.com/office/officeart/2018/2/layout/IconLabelList"/>
    <dgm:cxn modelId="{12BB8DA6-D502-4F92-BEEC-9C31A3E5326D}" type="presOf" srcId="{98F2D90B-5016-4D05-A72A-1816791B3575}" destId="{728460B4-AF8E-4B8A-9B15-A345F1B4C5F5}" srcOrd="0" destOrd="0" presId="urn:microsoft.com/office/officeart/2018/2/layout/IconLabelList"/>
    <dgm:cxn modelId="{CE9D5AAF-6746-4507-A916-E12E5D1A7F4D}" srcId="{98F2D90B-5016-4D05-A72A-1816791B3575}" destId="{8F2BDDCE-0D66-4205-9096-0FBAB4522501}" srcOrd="1" destOrd="0" parTransId="{4DEF0171-00E2-4314-9976-47240A50AB8D}" sibTransId="{6A95E72E-F03B-4C73-9D3B-107F4BF483C2}"/>
    <dgm:cxn modelId="{909050E7-6E8D-44EB-8BAF-DC30B899E915}" srcId="{98F2D90B-5016-4D05-A72A-1816791B3575}" destId="{E10F1497-05EB-4C60-95B3-3CACF9F9C1D1}" srcOrd="2" destOrd="0" parTransId="{41A89143-09F2-460C-AFBF-A279FD7579C0}" sibTransId="{8EDCFBB5-BBDC-4978-BA61-F4E94150A9DF}"/>
    <dgm:cxn modelId="{C2D355F3-BB7B-4AB4-9F5F-E879D47E7B98}" type="presOf" srcId="{E10F1497-05EB-4C60-95B3-3CACF9F9C1D1}" destId="{E5A57837-8FB8-4FC0-8808-10E7E69B5381}" srcOrd="0" destOrd="0" presId="urn:microsoft.com/office/officeart/2018/2/layout/IconLabelList"/>
    <dgm:cxn modelId="{A98C5AF0-1F57-48FF-A559-97F1AA93FF57}" type="presParOf" srcId="{728460B4-AF8E-4B8A-9B15-A345F1B4C5F5}" destId="{AD0A64E6-7861-4B44-A78F-A3E6A04EF1EF}" srcOrd="0" destOrd="0" presId="urn:microsoft.com/office/officeart/2018/2/layout/IconLabelList"/>
    <dgm:cxn modelId="{4D0C153A-51C4-4E7C-8205-2B7EEE8C59DC}" type="presParOf" srcId="{AD0A64E6-7861-4B44-A78F-A3E6A04EF1EF}" destId="{5B705034-F3A1-4457-9E0F-95EA249782A7}" srcOrd="0" destOrd="0" presId="urn:microsoft.com/office/officeart/2018/2/layout/IconLabelList"/>
    <dgm:cxn modelId="{2CEA2218-EA1E-4464-BC26-6C02459A4DD9}" type="presParOf" srcId="{AD0A64E6-7861-4B44-A78F-A3E6A04EF1EF}" destId="{28B9519F-62C4-4728-A0E3-F999C7EAC174}" srcOrd="1" destOrd="0" presId="urn:microsoft.com/office/officeart/2018/2/layout/IconLabelList"/>
    <dgm:cxn modelId="{CDFE4F4D-8496-447A-854E-9616521DCE2A}" type="presParOf" srcId="{AD0A64E6-7861-4B44-A78F-A3E6A04EF1EF}" destId="{C077073D-F966-4FE5-B737-4EFF2C5AAD12}" srcOrd="2" destOrd="0" presId="urn:microsoft.com/office/officeart/2018/2/layout/IconLabelList"/>
    <dgm:cxn modelId="{D0C4799E-53B6-429B-8780-F7EDC0D9F123}" type="presParOf" srcId="{728460B4-AF8E-4B8A-9B15-A345F1B4C5F5}" destId="{EFA1045A-3E2D-432A-9505-9090CF463F59}" srcOrd="1" destOrd="0" presId="urn:microsoft.com/office/officeart/2018/2/layout/IconLabelList"/>
    <dgm:cxn modelId="{5C5124FC-E0FA-4BCF-AFE9-AFF297C2A7FC}" type="presParOf" srcId="{728460B4-AF8E-4B8A-9B15-A345F1B4C5F5}" destId="{875DFEA4-CA92-47FE-9941-C085C2C9182A}" srcOrd="2" destOrd="0" presId="urn:microsoft.com/office/officeart/2018/2/layout/IconLabelList"/>
    <dgm:cxn modelId="{30D90557-0CE9-48B8-895E-2EA6B8EE5562}" type="presParOf" srcId="{875DFEA4-CA92-47FE-9941-C085C2C9182A}" destId="{FDF99CB8-D594-4263-863D-45A6B9A3FD26}" srcOrd="0" destOrd="0" presId="urn:microsoft.com/office/officeart/2018/2/layout/IconLabelList"/>
    <dgm:cxn modelId="{2D8FD5B3-2F7F-4041-B0EF-EA61F3C8DD28}" type="presParOf" srcId="{875DFEA4-CA92-47FE-9941-C085C2C9182A}" destId="{333C1BA4-7071-4CDC-90CB-056E7B0CF60B}" srcOrd="1" destOrd="0" presId="urn:microsoft.com/office/officeart/2018/2/layout/IconLabelList"/>
    <dgm:cxn modelId="{29145E01-D0A4-45D6-BE24-F7672CF82D55}" type="presParOf" srcId="{875DFEA4-CA92-47FE-9941-C085C2C9182A}" destId="{0626A5BB-C0BD-4264-A527-CFE9F39BA532}" srcOrd="2" destOrd="0" presId="urn:microsoft.com/office/officeart/2018/2/layout/IconLabelList"/>
    <dgm:cxn modelId="{B7C3EB40-4974-4222-8787-FA2190FE30AC}" type="presParOf" srcId="{728460B4-AF8E-4B8A-9B15-A345F1B4C5F5}" destId="{746132B5-D187-4208-B967-B54E515E5AC6}" srcOrd="3" destOrd="0" presId="urn:microsoft.com/office/officeart/2018/2/layout/IconLabelList"/>
    <dgm:cxn modelId="{787FC6E5-66CB-4865-8B9B-6D186A41E4CB}" type="presParOf" srcId="{728460B4-AF8E-4B8A-9B15-A345F1B4C5F5}" destId="{7C5A7046-C685-4848-A7E1-6BDC648FE8AE}" srcOrd="4" destOrd="0" presId="urn:microsoft.com/office/officeart/2018/2/layout/IconLabelList"/>
    <dgm:cxn modelId="{CEC03F7C-1A7D-4826-8B2C-5CB7103FD320}" type="presParOf" srcId="{7C5A7046-C685-4848-A7E1-6BDC648FE8AE}" destId="{589BE5BD-3680-4F49-84B9-ACFA8D9F83D4}" srcOrd="0" destOrd="0" presId="urn:microsoft.com/office/officeart/2018/2/layout/IconLabelList"/>
    <dgm:cxn modelId="{0AE9546A-BA96-4D5E-895F-F2EA46F53BA8}" type="presParOf" srcId="{7C5A7046-C685-4848-A7E1-6BDC648FE8AE}" destId="{DA047FB3-E892-449D-9A6D-A32FDCDEBA57}" srcOrd="1" destOrd="0" presId="urn:microsoft.com/office/officeart/2018/2/layout/IconLabelList"/>
    <dgm:cxn modelId="{34610893-6DC9-4117-8ABD-A3024B1F3BBB}" type="presParOf" srcId="{7C5A7046-C685-4848-A7E1-6BDC648FE8AE}" destId="{E5A57837-8FB8-4FC0-8808-10E7E69B5381}"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257F63C-6150-467E-A207-9B7719339D8D}" type="doc">
      <dgm:prSet loTypeId="urn:microsoft.com/office/officeart/2008/layout/LinedList" loCatId="list" qsTypeId="urn:microsoft.com/office/officeart/2005/8/quickstyle/simple1" qsCatId="simple" csTypeId="urn:microsoft.com/office/officeart/2005/8/colors/accent3_2" csCatId="accent3" phldr="1"/>
      <dgm:spPr/>
      <dgm:t>
        <a:bodyPr/>
        <a:lstStyle/>
        <a:p>
          <a:endParaRPr lang="en-US"/>
        </a:p>
      </dgm:t>
    </dgm:pt>
    <dgm:pt modelId="{D906E132-9671-4186-BD17-0E157DE8E5CC}">
      <dgm:prSet/>
      <dgm:spPr/>
      <dgm:t>
        <a:bodyPr/>
        <a:lstStyle/>
        <a:p>
          <a:r>
            <a:rPr lang="en-US" dirty="0"/>
            <a:t>Help to keep your dog cool in summer and warm in winter</a:t>
          </a:r>
        </a:p>
      </dgm:t>
    </dgm:pt>
    <dgm:pt modelId="{00F93CE5-1195-4D00-AE3F-667B0501914E}" type="parTrans" cxnId="{A9E8CA2E-A6DB-4351-9486-4E1FA3184C98}">
      <dgm:prSet/>
      <dgm:spPr/>
      <dgm:t>
        <a:bodyPr/>
        <a:lstStyle/>
        <a:p>
          <a:endParaRPr lang="en-US"/>
        </a:p>
      </dgm:t>
    </dgm:pt>
    <dgm:pt modelId="{BF59EA69-0C6B-4205-AC3D-1E2F587F907E}" type="sibTrans" cxnId="{A9E8CA2E-A6DB-4351-9486-4E1FA3184C98}">
      <dgm:prSet/>
      <dgm:spPr/>
      <dgm:t>
        <a:bodyPr/>
        <a:lstStyle/>
        <a:p>
          <a:endParaRPr lang="en-US"/>
        </a:p>
      </dgm:t>
    </dgm:pt>
    <dgm:pt modelId="{20919EDF-19E5-4911-8AB2-69DB27AFDC46}">
      <dgm:prSet/>
      <dgm:spPr/>
      <dgm:t>
        <a:bodyPr/>
        <a:lstStyle/>
        <a:p>
          <a:r>
            <a:rPr lang="en-US" dirty="0"/>
            <a:t>Prevents matting </a:t>
          </a:r>
        </a:p>
      </dgm:t>
    </dgm:pt>
    <dgm:pt modelId="{D7BA5CE9-8D27-46D8-AF99-BCFAB07ECFB5}" type="parTrans" cxnId="{6854E35D-639C-449B-8F0B-86D77316AEA3}">
      <dgm:prSet/>
      <dgm:spPr/>
      <dgm:t>
        <a:bodyPr/>
        <a:lstStyle/>
        <a:p>
          <a:endParaRPr lang="en-US"/>
        </a:p>
      </dgm:t>
    </dgm:pt>
    <dgm:pt modelId="{D1991FA2-FFBD-4C00-AE95-B368919F072C}" type="sibTrans" cxnId="{6854E35D-639C-449B-8F0B-86D77316AEA3}">
      <dgm:prSet/>
      <dgm:spPr/>
      <dgm:t>
        <a:bodyPr/>
        <a:lstStyle/>
        <a:p>
          <a:endParaRPr lang="en-US"/>
        </a:p>
      </dgm:t>
    </dgm:pt>
    <dgm:pt modelId="{ECD92A35-4D25-4E08-B538-B18F40512F37}">
      <dgm:prSet/>
      <dgm:spPr/>
      <dgm:t>
        <a:bodyPr/>
        <a:lstStyle/>
        <a:p>
          <a:r>
            <a:rPr lang="en-US" dirty="0"/>
            <a:t>Helps to identify parasites</a:t>
          </a:r>
        </a:p>
      </dgm:t>
    </dgm:pt>
    <dgm:pt modelId="{8AEB180A-9F37-4F28-8254-63D3E8A5674E}" type="parTrans" cxnId="{0B02C854-5987-43CF-94BA-01778BC288CC}">
      <dgm:prSet/>
      <dgm:spPr/>
      <dgm:t>
        <a:bodyPr/>
        <a:lstStyle/>
        <a:p>
          <a:endParaRPr lang="en-US"/>
        </a:p>
      </dgm:t>
    </dgm:pt>
    <dgm:pt modelId="{96D070A7-40F7-4152-817A-FD8705F6D94E}" type="sibTrans" cxnId="{0B02C854-5987-43CF-94BA-01778BC288CC}">
      <dgm:prSet/>
      <dgm:spPr/>
      <dgm:t>
        <a:bodyPr/>
        <a:lstStyle/>
        <a:p>
          <a:endParaRPr lang="en-US"/>
        </a:p>
      </dgm:t>
    </dgm:pt>
    <dgm:pt modelId="{F2B05299-83D2-42F6-8225-1B3162F255BA}">
      <dgm:prSet/>
      <dgm:spPr/>
      <dgm:t>
        <a:bodyPr/>
        <a:lstStyle/>
        <a:p>
          <a:r>
            <a:rPr lang="en-US"/>
            <a:t>Prevents skin issues </a:t>
          </a:r>
        </a:p>
      </dgm:t>
    </dgm:pt>
    <dgm:pt modelId="{76E2504A-AC67-40BB-BD6F-8073550CA681}" type="parTrans" cxnId="{7FCD7DC6-4819-4757-9263-EA1D00800559}">
      <dgm:prSet/>
      <dgm:spPr/>
      <dgm:t>
        <a:bodyPr/>
        <a:lstStyle/>
        <a:p>
          <a:endParaRPr lang="en-US"/>
        </a:p>
      </dgm:t>
    </dgm:pt>
    <dgm:pt modelId="{F96A697A-73FC-47F1-83A4-B1FF656A119E}" type="sibTrans" cxnId="{7FCD7DC6-4819-4757-9263-EA1D00800559}">
      <dgm:prSet/>
      <dgm:spPr/>
      <dgm:t>
        <a:bodyPr/>
        <a:lstStyle/>
        <a:p>
          <a:endParaRPr lang="en-US"/>
        </a:p>
      </dgm:t>
    </dgm:pt>
    <dgm:pt modelId="{A4C3CCEC-565B-9B48-B7CF-6CBC95763D04}" type="pres">
      <dgm:prSet presAssocID="{0257F63C-6150-467E-A207-9B7719339D8D}" presName="vert0" presStyleCnt="0">
        <dgm:presLayoutVars>
          <dgm:dir/>
          <dgm:animOne val="branch"/>
          <dgm:animLvl val="lvl"/>
        </dgm:presLayoutVars>
      </dgm:prSet>
      <dgm:spPr/>
    </dgm:pt>
    <dgm:pt modelId="{3CE9C3FB-1C91-344E-865C-BF084D15F4B9}" type="pres">
      <dgm:prSet presAssocID="{D906E132-9671-4186-BD17-0E157DE8E5CC}" presName="thickLine" presStyleLbl="alignNode1" presStyleIdx="0" presStyleCnt="4"/>
      <dgm:spPr/>
    </dgm:pt>
    <dgm:pt modelId="{9DDA3E24-78C4-B846-B49C-46CA25612468}" type="pres">
      <dgm:prSet presAssocID="{D906E132-9671-4186-BD17-0E157DE8E5CC}" presName="horz1" presStyleCnt="0"/>
      <dgm:spPr/>
    </dgm:pt>
    <dgm:pt modelId="{91434C9F-50C3-1B46-B31F-CE3DDF484988}" type="pres">
      <dgm:prSet presAssocID="{D906E132-9671-4186-BD17-0E157DE8E5CC}" presName="tx1" presStyleLbl="revTx" presStyleIdx="0" presStyleCnt="4"/>
      <dgm:spPr/>
    </dgm:pt>
    <dgm:pt modelId="{0326FEA1-D125-834A-92A3-0357874A0294}" type="pres">
      <dgm:prSet presAssocID="{D906E132-9671-4186-BD17-0E157DE8E5CC}" presName="vert1" presStyleCnt="0"/>
      <dgm:spPr/>
    </dgm:pt>
    <dgm:pt modelId="{2CB83F4E-F6F2-5946-A6E8-E7E91C0421FA}" type="pres">
      <dgm:prSet presAssocID="{20919EDF-19E5-4911-8AB2-69DB27AFDC46}" presName="thickLine" presStyleLbl="alignNode1" presStyleIdx="1" presStyleCnt="4"/>
      <dgm:spPr/>
    </dgm:pt>
    <dgm:pt modelId="{9D7739D8-1E54-534E-B91E-261E389952E3}" type="pres">
      <dgm:prSet presAssocID="{20919EDF-19E5-4911-8AB2-69DB27AFDC46}" presName="horz1" presStyleCnt="0"/>
      <dgm:spPr/>
    </dgm:pt>
    <dgm:pt modelId="{D8688D52-DDEB-6A4A-9484-6E3E18363265}" type="pres">
      <dgm:prSet presAssocID="{20919EDF-19E5-4911-8AB2-69DB27AFDC46}" presName="tx1" presStyleLbl="revTx" presStyleIdx="1" presStyleCnt="4"/>
      <dgm:spPr/>
    </dgm:pt>
    <dgm:pt modelId="{3E2CC37F-78AB-B048-A848-DC8F845954B4}" type="pres">
      <dgm:prSet presAssocID="{20919EDF-19E5-4911-8AB2-69DB27AFDC46}" presName="vert1" presStyleCnt="0"/>
      <dgm:spPr/>
    </dgm:pt>
    <dgm:pt modelId="{1FAE8A58-0318-A248-A16B-182012F26AED}" type="pres">
      <dgm:prSet presAssocID="{ECD92A35-4D25-4E08-B538-B18F40512F37}" presName="thickLine" presStyleLbl="alignNode1" presStyleIdx="2" presStyleCnt="4"/>
      <dgm:spPr/>
    </dgm:pt>
    <dgm:pt modelId="{43B39E76-BEF8-3145-80EB-DD107C053587}" type="pres">
      <dgm:prSet presAssocID="{ECD92A35-4D25-4E08-B538-B18F40512F37}" presName="horz1" presStyleCnt="0"/>
      <dgm:spPr/>
    </dgm:pt>
    <dgm:pt modelId="{4DB7D737-3672-7F46-A3B7-154DF9CC02AD}" type="pres">
      <dgm:prSet presAssocID="{ECD92A35-4D25-4E08-B538-B18F40512F37}" presName="tx1" presStyleLbl="revTx" presStyleIdx="2" presStyleCnt="4"/>
      <dgm:spPr/>
    </dgm:pt>
    <dgm:pt modelId="{50E1A5BD-FF75-8E46-8E21-153C8DF09DD0}" type="pres">
      <dgm:prSet presAssocID="{ECD92A35-4D25-4E08-B538-B18F40512F37}" presName="vert1" presStyleCnt="0"/>
      <dgm:spPr/>
    </dgm:pt>
    <dgm:pt modelId="{CFE99906-6F67-E745-A813-5934851B1869}" type="pres">
      <dgm:prSet presAssocID="{F2B05299-83D2-42F6-8225-1B3162F255BA}" presName="thickLine" presStyleLbl="alignNode1" presStyleIdx="3" presStyleCnt="4"/>
      <dgm:spPr/>
    </dgm:pt>
    <dgm:pt modelId="{1B842813-EAF3-E14F-AE44-DAC62AD0B744}" type="pres">
      <dgm:prSet presAssocID="{F2B05299-83D2-42F6-8225-1B3162F255BA}" presName="horz1" presStyleCnt="0"/>
      <dgm:spPr/>
    </dgm:pt>
    <dgm:pt modelId="{7A668E15-469E-2C4B-BE41-617736116010}" type="pres">
      <dgm:prSet presAssocID="{F2B05299-83D2-42F6-8225-1B3162F255BA}" presName="tx1" presStyleLbl="revTx" presStyleIdx="3" presStyleCnt="4"/>
      <dgm:spPr/>
    </dgm:pt>
    <dgm:pt modelId="{DC23E7AB-744A-3645-9DBF-E4915154BFE2}" type="pres">
      <dgm:prSet presAssocID="{F2B05299-83D2-42F6-8225-1B3162F255BA}" presName="vert1" presStyleCnt="0"/>
      <dgm:spPr/>
    </dgm:pt>
  </dgm:ptLst>
  <dgm:cxnLst>
    <dgm:cxn modelId="{E4E0FE1C-0E23-8C44-8A5C-97798F477E2A}" type="presOf" srcId="{20919EDF-19E5-4911-8AB2-69DB27AFDC46}" destId="{D8688D52-DDEB-6A4A-9484-6E3E18363265}" srcOrd="0" destOrd="0" presId="urn:microsoft.com/office/officeart/2008/layout/LinedList"/>
    <dgm:cxn modelId="{A9E8CA2E-A6DB-4351-9486-4E1FA3184C98}" srcId="{0257F63C-6150-467E-A207-9B7719339D8D}" destId="{D906E132-9671-4186-BD17-0E157DE8E5CC}" srcOrd="0" destOrd="0" parTransId="{00F93CE5-1195-4D00-AE3F-667B0501914E}" sibTransId="{BF59EA69-0C6B-4205-AC3D-1E2F587F907E}"/>
    <dgm:cxn modelId="{7A1B3641-DD4C-CE4A-8EFD-5D486E8367E4}" type="presOf" srcId="{0257F63C-6150-467E-A207-9B7719339D8D}" destId="{A4C3CCEC-565B-9B48-B7CF-6CBC95763D04}" srcOrd="0" destOrd="0" presId="urn:microsoft.com/office/officeart/2008/layout/LinedList"/>
    <dgm:cxn modelId="{EEDF0953-A834-5749-A2C0-37466D063243}" type="presOf" srcId="{F2B05299-83D2-42F6-8225-1B3162F255BA}" destId="{7A668E15-469E-2C4B-BE41-617736116010}" srcOrd="0" destOrd="0" presId="urn:microsoft.com/office/officeart/2008/layout/LinedList"/>
    <dgm:cxn modelId="{0B02C854-5987-43CF-94BA-01778BC288CC}" srcId="{0257F63C-6150-467E-A207-9B7719339D8D}" destId="{ECD92A35-4D25-4E08-B538-B18F40512F37}" srcOrd="2" destOrd="0" parTransId="{8AEB180A-9F37-4F28-8254-63D3E8A5674E}" sibTransId="{96D070A7-40F7-4152-817A-FD8705F6D94E}"/>
    <dgm:cxn modelId="{6854E35D-639C-449B-8F0B-86D77316AEA3}" srcId="{0257F63C-6150-467E-A207-9B7719339D8D}" destId="{20919EDF-19E5-4911-8AB2-69DB27AFDC46}" srcOrd="1" destOrd="0" parTransId="{D7BA5CE9-8D27-46D8-AF99-BCFAB07ECFB5}" sibTransId="{D1991FA2-FFBD-4C00-AE95-B368919F072C}"/>
    <dgm:cxn modelId="{F1259FA5-7196-BE4F-BEE4-97F711D20BA7}" type="presOf" srcId="{ECD92A35-4D25-4E08-B538-B18F40512F37}" destId="{4DB7D737-3672-7F46-A3B7-154DF9CC02AD}" srcOrd="0" destOrd="0" presId="urn:microsoft.com/office/officeart/2008/layout/LinedList"/>
    <dgm:cxn modelId="{14AC9EB4-AB4C-B647-AC14-25B1AC1B76B0}" type="presOf" srcId="{D906E132-9671-4186-BD17-0E157DE8E5CC}" destId="{91434C9F-50C3-1B46-B31F-CE3DDF484988}" srcOrd="0" destOrd="0" presId="urn:microsoft.com/office/officeart/2008/layout/LinedList"/>
    <dgm:cxn modelId="{7FCD7DC6-4819-4757-9263-EA1D00800559}" srcId="{0257F63C-6150-467E-A207-9B7719339D8D}" destId="{F2B05299-83D2-42F6-8225-1B3162F255BA}" srcOrd="3" destOrd="0" parTransId="{76E2504A-AC67-40BB-BD6F-8073550CA681}" sibTransId="{F96A697A-73FC-47F1-83A4-B1FF656A119E}"/>
    <dgm:cxn modelId="{6BC33B62-96A0-E84E-B7E9-3CBCDE215AFC}" type="presParOf" srcId="{A4C3CCEC-565B-9B48-B7CF-6CBC95763D04}" destId="{3CE9C3FB-1C91-344E-865C-BF084D15F4B9}" srcOrd="0" destOrd="0" presId="urn:microsoft.com/office/officeart/2008/layout/LinedList"/>
    <dgm:cxn modelId="{45938317-4674-5E42-96B1-741B5D48EFFC}" type="presParOf" srcId="{A4C3CCEC-565B-9B48-B7CF-6CBC95763D04}" destId="{9DDA3E24-78C4-B846-B49C-46CA25612468}" srcOrd="1" destOrd="0" presId="urn:microsoft.com/office/officeart/2008/layout/LinedList"/>
    <dgm:cxn modelId="{803FBC3C-4B62-FD4B-88D2-6AE1AA442CE6}" type="presParOf" srcId="{9DDA3E24-78C4-B846-B49C-46CA25612468}" destId="{91434C9F-50C3-1B46-B31F-CE3DDF484988}" srcOrd="0" destOrd="0" presId="urn:microsoft.com/office/officeart/2008/layout/LinedList"/>
    <dgm:cxn modelId="{F0501ED0-452A-D948-9CCA-E28F09AEF131}" type="presParOf" srcId="{9DDA3E24-78C4-B846-B49C-46CA25612468}" destId="{0326FEA1-D125-834A-92A3-0357874A0294}" srcOrd="1" destOrd="0" presId="urn:microsoft.com/office/officeart/2008/layout/LinedList"/>
    <dgm:cxn modelId="{80CE7313-87C9-9E45-A4FE-BF8E9359BC67}" type="presParOf" srcId="{A4C3CCEC-565B-9B48-B7CF-6CBC95763D04}" destId="{2CB83F4E-F6F2-5946-A6E8-E7E91C0421FA}" srcOrd="2" destOrd="0" presId="urn:microsoft.com/office/officeart/2008/layout/LinedList"/>
    <dgm:cxn modelId="{7058CD8D-4022-8C47-AC40-89910E9068ED}" type="presParOf" srcId="{A4C3CCEC-565B-9B48-B7CF-6CBC95763D04}" destId="{9D7739D8-1E54-534E-B91E-261E389952E3}" srcOrd="3" destOrd="0" presId="urn:microsoft.com/office/officeart/2008/layout/LinedList"/>
    <dgm:cxn modelId="{3BCD53B1-9ACC-9D48-8A2D-C75A9C5BA803}" type="presParOf" srcId="{9D7739D8-1E54-534E-B91E-261E389952E3}" destId="{D8688D52-DDEB-6A4A-9484-6E3E18363265}" srcOrd="0" destOrd="0" presId="urn:microsoft.com/office/officeart/2008/layout/LinedList"/>
    <dgm:cxn modelId="{DE8FE3A5-6728-8A43-AA48-26BC2C3DA7AF}" type="presParOf" srcId="{9D7739D8-1E54-534E-B91E-261E389952E3}" destId="{3E2CC37F-78AB-B048-A848-DC8F845954B4}" srcOrd="1" destOrd="0" presId="urn:microsoft.com/office/officeart/2008/layout/LinedList"/>
    <dgm:cxn modelId="{D0DEC66A-7CA4-C64C-A613-CAA4FED6AE4E}" type="presParOf" srcId="{A4C3CCEC-565B-9B48-B7CF-6CBC95763D04}" destId="{1FAE8A58-0318-A248-A16B-182012F26AED}" srcOrd="4" destOrd="0" presId="urn:microsoft.com/office/officeart/2008/layout/LinedList"/>
    <dgm:cxn modelId="{A1B9A2AC-536C-3E4E-962F-EEE336603CF8}" type="presParOf" srcId="{A4C3CCEC-565B-9B48-B7CF-6CBC95763D04}" destId="{43B39E76-BEF8-3145-80EB-DD107C053587}" srcOrd="5" destOrd="0" presId="urn:microsoft.com/office/officeart/2008/layout/LinedList"/>
    <dgm:cxn modelId="{073849DB-3635-C947-A19B-3B079DFFC2D4}" type="presParOf" srcId="{43B39E76-BEF8-3145-80EB-DD107C053587}" destId="{4DB7D737-3672-7F46-A3B7-154DF9CC02AD}" srcOrd="0" destOrd="0" presId="urn:microsoft.com/office/officeart/2008/layout/LinedList"/>
    <dgm:cxn modelId="{DD007C4D-9288-5B4E-B294-1A5EE76353CA}" type="presParOf" srcId="{43B39E76-BEF8-3145-80EB-DD107C053587}" destId="{50E1A5BD-FF75-8E46-8E21-153C8DF09DD0}" srcOrd="1" destOrd="0" presId="urn:microsoft.com/office/officeart/2008/layout/LinedList"/>
    <dgm:cxn modelId="{FB30D864-7570-1248-8093-D04D3842FD84}" type="presParOf" srcId="{A4C3CCEC-565B-9B48-B7CF-6CBC95763D04}" destId="{CFE99906-6F67-E745-A813-5934851B1869}" srcOrd="6" destOrd="0" presId="urn:microsoft.com/office/officeart/2008/layout/LinedList"/>
    <dgm:cxn modelId="{BA791E60-529D-6742-BBF5-5AF8274AAC2A}" type="presParOf" srcId="{A4C3CCEC-565B-9B48-B7CF-6CBC95763D04}" destId="{1B842813-EAF3-E14F-AE44-DAC62AD0B744}" srcOrd="7" destOrd="0" presId="urn:microsoft.com/office/officeart/2008/layout/LinedList"/>
    <dgm:cxn modelId="{FC9A67C4-51D0-6043-BE33-DB10EE65720C}" type="presParOf" srcId="{1B842813-EAF3-E14F-AE44-DAC62AD0B744}" destId="{7A668E15-469E-2C4B-BE41-617736116010}" srcOrd="0" destOrd="0" presId="urn:microsoft.com/office/officeart/2008/layout/LinedList"/>
    <dgm:cxn modelId="{CD586E8E-CF0A-5B4D-BD38-31CE6E448872}" type="presParOf" srcId="{1B842813-EAF3-E14F-AE44-DAC62AD0B744}" destId="{DC23E7AB-744A-3645-9DBF-E4915154BFE2}"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488F8693-C9F8-473C-A6D4-45C003670541}" type="doc">
      <dgm:prSet loTypeId="urn:microsoft.com/office/officeart/2018/2/layout/IconCircleList" loCatId="icon" qsTypeId="urn:microsoft.com/office/officeart/2005/8/quickstyle/simple1" qsCatId="simple" csTypeId="urn:microsoft.com/office/officeart/2018/5/colors/Iconchunking_neutralicon_colorful5" csCatId="colorful" phldr="1"/>
      <dgm:spPr/>
      <dgm:t>
        <a:bodyPr/>
        <a:lstStyle/>
        <a:p>
          <a:endParaRPr lang="en-US"/>
        </a:p>
      </dgm:t>
    </dgm:pt>
    <dgm:pt modelId="{A216352D-81A3-48B9-B39D-6E06F599EEB7}">
      <dgm:prSet/>
      <dgm:spPr/>
      <dgm:t>
        <a:bodyPr/>
        <a:lstStyle/>
        <a:p>
          <a:pPr>
            <a:lnSpc>
              <a:spcPct val="100000"/>
            </a:lnSpc>
          </a:pPr>
          <a:r>
            <a:rPr lang="en-US"/>
            <a:t>Full brush out to remove dirt followed by a coat specific de-shedding brush to remove blown out coat </a:t>
          </a:r>
        </a:p>
      </dgm:t>
    </dgm:pt>
    <dgm:pt modelId="{1379B28B-41FF-4290-AC8D-56F82010F7FB}" type="parTrans" cxnId="{9DE3260B-9732-49B3-A609-6D2306718413}">
      <dgm:prSet/>
      <dgm:spPr/>
      <dgm:t>
        <a:bodyPr/>
        <a:lstStyle/>
        <a:p>
          <a:endParaRPr lang="en-US"/>
        </a:p>
      </dgm:t>
    </dgm:pt>
    <dgm:pt modelId="{82E77862-9305-4383-B978-271C3DA0B755}" type="sibTrans" cxnId="{9DE3260B-9732-49B3-A609-6D2306718413}">
      <dgm:prSet/>
      <dgm:spPr/>
      <dgm:t>
        <a:bodyPr/>
        <a:lstStyle/>
        <a:p>
          <a:pPr>
            <a:lnSpc>
              <a:spcPct val="100000"/>
            </a:lnSpc>
          </a:pPr>
          <a:endParaRPr lang="en-US"/>
        </a:p>
      </dgm:t>
    </dgm:pt>
    <dgm:pt modelId="{4CDE1905-12CD-408A-9450-5C3ED1C6FF98}">
      <dgm:prSet/>
      <dgm:spPr/>
      <dgm:t>
        <a:bodyPr/>
        <a:lstStyle/>
        <a:p>
          <a:pPr>
            <a:lnSpc>
              <a:spcPct val="100000"/>
            </a:lnSpc>
          </a:pPr>
          <a:r>
            <a:rPr lang="en-US"/>
            <a:t>Pre bath blow out to further remove hair </a:t>
          </a:r>
        </a:p>
      </dgm:t>
    </dgm:pt>
    <dgm:pt modelId="{C1868023-6FFF-4BCC-BF12-CBA0656D130F}" type="parTrans" cxnId="{FE91B7E9-A710-43FD-A0BF-1302A4C3EBE6}">
      <dgm:prSet/>
      <dgm:spPr/>
      <dgm:t>
        <a:bodyPr/>
        <a:lstStyle/>
        <a:p>
          <a:endParaRPr lang="en-US"/>
        </a:p>
      </dgm:t>
    </dgm:pt>
    <dgm:pt modelId="{47A97EB8-AB1E-499D-99CE-DE3DF96E5D3F}" type="sibTrans" cxnId="{FE91B7E9-A710-43FD-A0BF-1302A4C3EBE6}">
      <dgm:prSet/>
      <dgm:spPr/>
      <dgm:t>
        <a:bodyPr/>
        <a:lstStyle/>
        <a:p>
          <a:pPr>
            <a:lnSpc>
              <a:spcPct val="100000"/>
            </a:lnSpc>
          </a:pPr>
          <a:endParaRPr lang="en-US"/>
        </a:p>
      </dgm:t>
    </dgm:pt>
    <dgm:pt modelId="{CAE83613-8815-4E0A-925F-00F71B3D05A7}">
      <dgm:prSet/>
      <dgm:spPr/>
      <dgm:t>
        <a:bodyPr/>
        <a:lstStyle/>
        <a:p>
          <a:pPr>
            <a:lnSpc>
              <a:spcPct val="100000"/>
            </a:lnSpc>
          </a:pPr>
          <a:r>
            <a:rPr lang="en-US" dirty="0" err="1"/>
            <a:t>Deshedding</a:t>
          </a:r>
          <a:r>
            <a:rPr lang="en-US" dirty="0"/>
            <a:t> clay to help remove dead hair and nourish the skin with natural minerals </a:t>
          </a:r>
        </a:p>
      </dgm:t>
    </dgm:pt>
    <dgm:pt modelId="{51DBB264-E5A2-4605-9D7B-845ABFC54F08}" type="parTrans" cxnId="{94CEBD3E-A393-45B3-8BA9-C1A2F6818446}">
      <dgm:prSet/>
      <dgm:spPr/>
      <dgm:t>
        <a:bodyPr/>
        <a:lstStyle/>
        <a:p>
          <a:endParaRPr lang="en-US"/>
        </a:p>
      </dgm:t>
    </dgm:pt>
    <dgm:pt modelId="{721E0405-603A-420D-84DC-28ABFC1D4B69}" type="sibTrans" cxnId="{94CEBD3E-A393-45B3-8BA9-C1A2F6818446}">
      <dgm:prSet/>
      <dgm:spPr/>
      <dgm:t>
        <a:bodyPr/>
        <a:lstStyle/>
        <a:p>
          <a:pPr>
            <a:lnSpc>
              <a:spcPct val="100000"/>
            </a:lnSpc>
          </a:pPr>
          <a:endParaRPr lang="en-US"/>
        </a:p>
      </dgm:t>
    </dgm:pt>
    <dgm:pt modelId="{01C91C64-C187-4D54-ACF8-A0810D3DBE3C}">
      <dgm:prSet/>
      <dgm:spPr/>
      <dgm:t>
        <a:bodyPr/>
        <a:lstStyle/>
        <a:p>
          <a:pPr>
            <a:lnSpc>
              <a:spcPct val="100000"/>
            </a:lnSpc>
          </a:pPr>
          <a:r>
            <a:rPr lang="en-US" dirty="0" err="1"/>
            <a:t>Deshedding</a:t>
          </a:r>
          <a:r>
            <a:rPr lang="en-US" dirty="0"/>
            <a:t> shampoo deep cleans and nourishes the skin whilst helping remove the hair in the shower. Full brush and scrub in the shower to help remove dead coat </a:t>
          </a:r>
        </a:p>
      </dgm:t>
    </dgm:pt>
    <dgm:pt modelId="{B86AA273-39A4-400C-B6E2-04C624C67C5A}" type="parTrans" cxnId="{ECDB16BC-A8AB-478D-B3AB-025748732961}">
      <dgm:prSet/>
      <dgm:spPr/>
      <dgm:t>
        <a:bodyPr/>
        <a:lstStyle/>
        <a:p>
          <a:endParaRPr lang="en-US"/>
        </a:p>
      </dgm:t>
    </dgm:pt>
    <dgm:pt modelId="{832398F7-7BA0-4F45-AAB4-E3434A720B8A}" type="sibTrans" cxnId="{ECDB16BC-A8AB-478D-B3AB-025748732961}">
      <dgm:prSet/>
      <dgm:spPr/>
      <dgm:t>
        <a:bodyPr/>
        <a:lstStyle/>
        <a:p>
          <a:pPr>
            <a:lnSpc>
              <a:spcPct val="100000"/>
            </a:lnSpc>
          </a:pPr>
          <a:endParaRPr lang="en-US"/>
        </a:p>
      </dgm:t>
    </dgm:pt>
    <dgm:pt modelId="{81F41A12-FFC7-45F2-9166-FB3D1BD796ED}">
      <dgm:prSet/>
      <dgm:spPr/>
      <dgm:t>
        <a:bodyPr/>
        <a:lstStyle/>
        <a:p>
          <a:pPr>
            <a:lnSpc>
              <a:spcPct val="100000"/>
            </a:lnSpc>
          </a:pPr>
          <a:r>
            <a:rPr lang="en-US"/>
            <a:t>Conditioner for shine and nourishment </a:t>
          </a:r>
        </a:p>
      </dgm:t>
    </dgm:pt>
    <dgm:pt modelId="{2BF9FED2-7510-4FF6-8AEF-C0D798CEB41E}" type="parTrans" cxnId="{064AF212-E74F-47F1-89A4-8CADCA68BA68}">
      <dgm:prSet/>
      <dgm:spPr/>
      <dgm:t>
        <a:bodyPr/>
        <a:lstStyle/>
        <a:p>
          <a:endParaRPr lang="en-US"/>
        </a:p>
      </dgm:t>
    </dgm:pt>
    <dgm:pt modelId="{5FD5C2F8-C44E-4FDD-BFF9-BD16819E0590}" type="sibTrans" cxnId="{064AF212-E74F-47F1-89A4-8CADCA68BA68}">
      <dgm:prSet/>
      <dgm:spPr/>
      <dgm:t>
        <a:bodyPr/>
        <a:lstStyle/>
        <a:p>
          <a:pPr>
            <a:lnSpc>
              <a:spcPct val="100000"/>
            </a:lnSpc>
          </a:pPr>
          <a:endParaRPr lang="en-US"/>
        </a:p>
      </dgm:t>
    </dgm:pt>
    <dgm:pt modelId="{B9FF675D-AAA3-4355-BAE2-E76A3623818D}">
      <dgm:prSet/>
      <dgm:spPr/>
      <dgm:t>
        <a:bodyPr/>
        <a:lstStyle/>
        <a:p>
          <a:pPr>
            <a:lnSpc>
              <a:spcPct val="100000"/>
            </a:lnSpc>
          </a:pPr>
          <a:r>
            <a:rPr lang="en-US" dirty="0"/>
            <a:t>Full blast dry, conditioning spray and brush out </a:t>
          </a:r>
        </a:p>
      </dgm:t>
    </dgm:pt>
    <dgm:pt modelId="{806229D1-94D2-4DFA-BF57-DF886989BBBD}" type="parTrans" cxnId="{1898A6EE-57B8-4F28-B72B-7C7B2256E134}">
      <dgm:prSet/>
      <dgm:spPr/>
      <dgm:t>
        <a:bodyPr/>
        <a:lstStyle/>
        <a:p>
          <a:endParaRPr lang="en-US"/>
        </a:p>
      </dgm:t>
    </dgm:pt>
    <dgm:pt modelId="{C2AE6A1D-4F07-4409-88D6-E6CE9DBC4FC4}" type="sibTrans" cxnId="{1898A6EE-57B8-4F28-B72B-7C7B2256E134}">
      <dgm:prSet/>
      <dgm:spPr/>
      <dgm:t>
        <a:bodyPr/>
        <a:lstStyle/>
        <a:p>
          <a:pPr>
            <a:lnSpc>
              <a:spcPct val="100000"/>
            </a:lnSpc>
          </a:pPr>
          <a:endParaRPr lang="en-US"/>
        </a:p>
      </dgm:t>
    </dgm:pt>
    <dgm:pt modelId="{FB5FE14C-AFF1-49EB-BFFE-2D84AAD24289}">
      <dgm:prSet/>
      <dgm:spPr/>
      <dgm:t>
        <a:bodyPr/>
        <a:lstStyle/>
        <a:p>
          <a:pPr>
            <a:lnSpc>
              <a:spcPct val="100000"/>
            </a:lnSpc>
          </a:pPr>
          <a:r>
            <a:rPr lang="en-US" dirty="0"/>
            <a:t>Shedding spray to help target the hair that coming out at home </a:t>
          </a:r>
        </a:p>
      </dgm:t>
    </dgm:pt>
    <dgm:pt modelId="{222DF336-18C4-43BC-9697-F02A471FC627}" type="parTrans" cxnId="{4463F402-D8B7-44E7-A812-F3B9C40CA988}">
      <dgm:prSet/>
      <dgm:spPr/>
      <dgm:t>
        <a:bodyPr/>
        <a:lstStyle/>
        <a:p>
          <a:endParaRPr lang="en-US"/>
        </a:p>
      </dgm:t>
    </dgm:pt>
    <dgm:pt modelId="{15B1F3A5-2486-4ACF-BD84-3030E07A8751}" type="sibTrans" cxnId="{4463F402-D8B7-44E7-A812-F3B9C40CA988}">
      <dgm:prSet/>
      <dgm:spPr/>
      <dgm:t>
        <a:bodyPr/>
        <a:lstStyle/>
        <a:p>
          <a:endParaRPr lang="en-US"/>
        </a:p>
      </dgm:t>
    </dgm:pt>
    <dgm:pt modelId="{51D647AE-4449-440E-9B8E-18A646B69567}" type="pres">
      <dgm:prSet presAssocID="{488F8693-C9F8-473C-A6D4-45C003670541}" presName="root" presStyleCnt="0">
        <dgm:presLayoutVars>
          <dgm:dir/>
          <dgm:resizeHandles val="exact"/>
        </dgm:presLayoutVars>
      </dgm:prSet>
      <dgm:spPr/>
    </dgm:pt>
    <dgm:pt modelId="{765309F8-0A35-4D77-A607-95A39B484E88}" type="pres">
      <dgm:prSet presAssocID="{488F8693-C9F8-473C-A6D4-45C003670541}" presName="container" presStyleCnt="0">
        <dgm:presLayoutVars>
          <dgm:dir/>
          <dgm:resizeHandles val="exact"/>
        </dgm:presLayoutVars>
      </dgm:prSet>
      <dgm:spPr/>
    </dgm:pt>
    <dgm:pt modelId="{B325457F-102E-4342-B018-C8ECB8A7EB5D}" type="pres">
      <dgm:prSet presAssocID="{A216352D-81A3-48B9-B39D-6E06F599EEB7}" presName="compNode" presStyleCnt="0"/>
      <dgm:spPr/>
    </dgm:pt>
    <dgm:pt modelId="{0093171C-343B-4C03-A874-329510BF6367}" type="pres">
      <dgm:prSet presAssocID="{A216352D-81A3-48B9-B39D-6E06F599EEB7}" presName="iconBgRect" presStyleLbl="bgShp" presStyleIdx="0" presStyleCnt="7"/>
      <dgm:spPr/>
    </dgm:pt>
    <dgm:pt modelId="{E9291D37-A3F7-48D5-8432-E6731B5D6728}" type="pres">
      <dgm:prSet presAssocID="{A216352D-81A3-48B9-B39D-6E06F599EEB7}" presName="iconRect" presStyleLbl="node1" presStyleIdx="0" presStyleCnt="7"/>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omb"/>
        </a:ext>
      </dgm:extLst>
    </dgm:pt>
    <dgm:pt modelId="{A4B0F2B1-C63C-44BD-8925-1E8D77160F63}" type="pres">
      <dgm:prSet presAssocID="{A216352D-81A3-48B9-B39D-6E06F599EEB7}" presName="spaceRect" presStyleCnt="0"/>
      <dgm:spPr/>
    </dgm:pt>
    <dgm:pt modelId="{75BE36A9-FF17-4416-A3C6-71281E863649}" type="pres">
      <dgm:prSet presAssocID="{A216352D-81A3-48B9-B39D-6E06F599EEB7}" presName="textRect" presStyleLbl="revTx" presStyleIdx="0" presStyleCnt="7">
        <dgm:presLayoutVars>
          <dgm:chMax val="1"/>
          <dgm:chPref val="1"/>
        </dgm:presLayoutVars>
      </dgm:prSet>
      <dgm:spPr/>
    </dgm:pt>
    <dgm:pt modelId="{CDB5826E-F1C7-4269-9969-62E7039D399B}" type="pres">
      <dgm:prSet presAssocID="{82E77862-9305-4383-B978-271C3DA0B755}" presName="sibTrans" presStyleLbl="sibTrans2D1" presStyleIdx="0" presStyleCnt="0"/>
      <dgm:spPr/>
    </dgm:pt>
    <dgm:pt modelId="{462A85C2-1ABC-4F80-912F-12E72720514E}" type="pres">
      <dgm:prSet presAssocID="{4CDE1905-12CD-408A-9450-5C3ED1C6FF98}" presName="compNode" presStyleCnt="0"/>
      <dgm:spPr/>
    </dgm:pt>
    <dgm:pt modelId="{8BB998B2-5FE7-4751-AB51-571955DD864E}" type="pres">
      <dgm:prSet presAssocID="{4CDE1905-12CD-408A-9450-5C3ED1C6FF98}" presName="iconBgRect" presStyleLbl="bgShp" presStyleIdx="1" presStyleCnt="7"/>
      <dgm:spPr/>
    </dgm:pt>
    <dgm:pt modelId="{BBE12A2E-D7CE-41BB-9727-F9DF023641E8}" type="pres">
      <dgm:prSet presAssocID="{4CDE1905-12CD-408A-9450-5C3ED1C6FF98}" presName="iconRect" presStyleLbl="node1" presStyleIdx="1" presStyleCnt="7"/>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Windy with solid fill"/>
        </a:ext>
      </dgm:extLst>
    </dgm:pt>
    <dgm:pt modelId="{80BE9C0D-15AF-44DD-82C4-FD9E4B45D240}" type="pres">
      <dgm:prSet presAssocID="{4CDE1905-12CD-408A-9450-5C3ED1C6FF98}" presName="spaceRect" presStyleCnt="0"/>
      <dgm:spPr/>
    </dgm:pt>
    <dgm:pt modelId="{C13AC912-D740-4A7E-A4FC-C2A87274B3B2}" type="pres">
      <dgm:prSet presAssocID="{4CDE1905-12CD-408A-9450-5C3ED1C6FF98}" presName="textRect" presStyleLbl="revTx" presStyleIdx="1" presStyleCnt="7">
        <dgm:presLayoutVars>
          <dgm:chMax val="1"/>
          <dgm:chPref val="1"/>
        </dgm:presLayoutVars>
      </dgm:prSet>
      <dgm:spPr/>
    </dgm:pt>
    <dgm:pt modelId="{4D30ECFE-57C6-4374-942F-139BE3F7661A}" type="pres">
      <dgm:prSet presAssocID="{47A97EB8-AB1E-499D-99CE-DE3DF96E5D3F}" presName="sibTrans" presStyleLbl="sibTrans2D1" presStyleIdx="0" presStyleCnt="0"/>
      <dgm:spPr/>
    </dgm:pt>
    <dgm:pt modelId="{21498FD3-3F65-41AE-80B7-243AED508C1D}" type="pres">
      <dgm:prSet presAssocID="{CAE83613-8815-4E0A-925F-00F71B3D05A7}" presName="compNode" presStyleCnt="0"/>
      <dgm:spPr/>
    </dgm:pt>
    <dgm:pt modelId="{5BC57EF5-8213-4125-B016-9296F422A014}" type="pres">
      <dgm:prSet presAssocID="{CAE83613-8815-4E0A-925F-00F71B3D05A7}" presName="iconBgRect" presStyleLbl="bgShp" presStyleIdx="2" presStyleCnt="7"/>
      <dgm:spPr/>
    </dgm:pt>
    <dgm:pt modelId="{86E98974-8654-4C21-B274-1B07F138F84B}" type="pres">
      <dgm:prSet presAssocID="{CAE83613-8815-4E0A-925F-00F71B3D05A7}" presName="iconRect" presStyleLbl="node1" presStyleIdx="2" presStyleCnt="7"/>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Wave outline"/>
        </a:ext>
      </dgm:extLst>
    </dgm:pt>
    <dgm:pt modelId="{A903770A-E61F-4A4C-B50C-08FD70300E7A}" type="pres">
      <dgm:prSet presAssocID="{CAE83613-8815-4E0A-925F-00F71B3D05A7}" presName="spaceRect" presStyleCnt="0"/>
      <dgm:spPr/>
    </dgm:pt>
    <dgm:pt modelId="{DC23E2B6-D186-4885-A3F6-25E1F260DC11}" type="pres">
      <dgm:prSet presAssocID="{CAE83613-8815-4E0A-925F-00F71B3D05A7}" presName="textRect" presStyleLbl="revTx" presStyleIdx="2" presStyleCnt="7">
        <dgm:presLayoutVars>
          <dgm:chMax val="1"/>
          <dgm:chPref val="1"/>
        </dgm:presLayoutVars>
      </dgm:prSet>
      <dgm:spPr/>
    </dgm:pt>
    <dgm:pt modelId="{1F726327-0FDE-4576-A32A-6E6DE7FD066D}" type="pres">
      <dgm:prSet presAssocID="{721E0405-603A-420D-84DC-28ABFC1D4B69}" presName="sibTrans" presStyleLbl="sibTrans2D1" presStyleIdx="0" presStyleCnt="0"/>
      <dgm:spPr/>
    </dgm:pt>
    <dgm:pt modelId="{61D01893-1462-4086-B734-02D4965CAA18}" type="pres">
      <dgm:prSet presAssocID="{01C91C64-C187-4D54-ACF8-A0810D3DBE3C}" presName="compNode" presStyleCnt="0"/>
      <dgm:spPr/>
    </dgm:pt>
    <dgm:pt modelId="{F737EFE3-6B56-4929-AD78-3232D9F25BA1}" type="pres">
      <dgm:prSet presAssocID="{01C91C64-C187-4D54-ACF8-A0810D3DBE3C}" presName="iconBgRect" presStyleLbl="bgShp" presStyleIdx="3" presStyleCnt="7"/>
      <dgm:spPr/>
    </dgm:pt>
    <dgm:pt modelId="{0F7A495A-0CFF-40D0-B8BF-CF01734C4F23}" type="pres">
      <dgm:prSet presAssocID="{01C91C64-C187-4D54-ACF8-A0810D3DBE3C}" presName="iconRect" presStyleLbl="node1" presStyleIdx="3" presStyleCnt="7"/>
      <dgm:spPr>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a:noFill/>
        </a:ln>
      </dgm:spPr>
      <dgm:extLst>
        <a:ext uri="{E40237B7-FDA0-4F09-8148-C483321AD2D9}">
          <dgm14:cNvPr xmlns:dgm14="http://schemas.microsoft.com/office/drawing/2010/diagram" id="0" name="" descr="Shower with solid fill"/>
        </a:ext>
      </dgm:extLst>
    </dgm:pt>
    <dgm:pt modelId="{76FDA44E-75DB-47D7-BFF1-78A01A820951}" type="pres">
      <dgm:prSet presAssocID="{01C91C64-C187-4D54-ACF8-A0810D3DBE3C}" presName="spaceRect" presStyleCnt="0"/>
      <dgm:spPr/>
    </dgm:pt>
    <dgm:pt modelId="{C2A58532-A3F9-4F5B-9F5E-87302A2162C7}" type="pres">
      <dgm:prSet presAssocID="{01C91C64-C187-4D54-ACF8-A0810D3DBE3C}" presName="textRect" presStyleLbl="revTx" presStyleIdx="3" presStyleCnt="7">
        <dgm:presLayoutVars>
          <dgm:chMax val="1"/>
          <dgm:chPref val="1"/>
        </dgm:presLayoutVars>
      </dgm:prSet>
      <dgm:spPr/>
    </dgm:pt>
    <dgm:pt modelId="{1239EEC4-77EA-476D-985C-B6A14C1DA76D}" type="pres">
      <dgm:prSet presAssocID="{832398F7-7BA0-4F45-AAB4-E3434A720B8A}" presName="sibTrans" presStyleLbl="sibTrans2D1" presStyleIdx="0" presStyleCnt="0"/>
      <dgm:spPr/>
    </dgm:pt>
    <dgm:pt modelId="{22C07945-56E4-4E05-87BD-8927DF260914}" type="pres">
      <dgm:prSet presAssocID="{81F41A12-FFC7-45F2-9166-FB3D1BD796ED}" presName="compNode" presStyleCnt="0"/>
      <dgm:spPr/>
    </dgm:pt>
    <dgm:pt modelId="{77E06B50-BA93-47AD-875E-64556F4F4EF8}" type="pres">
      <dgm:prSet presAssocID="{81F41A12-FFC7-45F2-9166-FB3D1BD796ED}" presName="iconBgRect" presStyleLbl="bgShp" presStyleIdx="4" presStyleCnt="7"/>
      <dgm:spPr/>
    </dgm:pt>
    <dgm:pt modelId="{67334067-A74E-4CA8-B6C6-1F7E697EE637}" type="pres">
      <dgm:prSet presAssocID="{81F41A12-FFC7-45F2-9166-FB3D1BD796ED}" presName="iconRect" presStyleLbl="node1" presStyleIdx="4" presStyleCnt="7"/>
      <dgm:spPr>
        <a:blipFill>
          <a:blip xmlns:r="http://schemas.openxmlformats.org/officeDocument/2006/relationships" r:embed="rId9">
            <a:extLst>
              <a:ext uri="{96DAC541-7B7A-43D3-8B79-37D633B846F1}">
                <asvg:svgBlip xmlns:asvg="http://schemas.microsoft.com/office/drawing/2016/SVG/main" r:embed="rId10"/>
              </a:ext>
            </a:extLst>
          </a:blip>
          <a:srcRect/>
          <a:stretch>
            <a:fillRect/>
          </a:stretch>
        </a:blipFill>
        <a:ln>
          <a:noFill/>
        </a:ln>
      </dgm:spPr>
      <dgm:extLst>
        <a:ext uri="{E40237B7-FDA0-4F09-8148-C483321AD2D9}">
          <dgm14:cNvPr xmlns:dgm14="http://schemas.microsoft.com/office/drawing/2010/diagram" id="0" name="" descr="Water with solid fill"/>
        </a:ext>
      </dgm:extLst>
    </dgm:pt>
    <dgm:pt modelId="{EDB8646A-038C-43EE-92CE-8771C4C0E49B}" type="pres">
      <dgm:prSet presAssocID="{81F41A12-FFC7-45F2-9166-FB3D1BD796ED}" presName="spaceRect" presStyleCnt="0"/>
      <dgm:spPr/>
    </dgm:pt>
    <dgm:pt modelId="{D60A4A2C-D190-456A-9148-BD03CFF1E1E8}" type="pres">
      <dgm:prSet presAssocID="{81F41A12-FFC7-45F2-9166-FB3D1BD796ED}" presName="textRect" presStyleLbl="revTx" presStyleIdx="4" presStyleCnt="7">
        <dgm:presLayoutVars>
          <dgm:chMax val="1"/>
          <dgm:chPref val="1"/>
        </dgm:presLayoutVars>
      </dgm:prSet>
      <dgm:spPr/>
    </dgm:pt>
    <dgm:pt modelId="{4DF1E01D-407D-4E45-896A-C3AA6E5965B2}" type="pres">
      <dgm:prSet presAssocID="{5FD5C2F8-C44E-4FDD-BFF9-BD16819E0590}" presName="sibTrans" presStyleLbl="sibTrans2D1" presStyleIdx="0" presStyleCnt="0"/>
      <dgm:spPr/>
    </dgm:pt>
    <dgm:pt modelId="{44356D4A-96C2-4315-A099-3805795698A9}" type="pres">
      <dgm:prSet presAssocID="{B9FF675D-AAA3-4355-BAE2-E76A3623818D}" presName="compNode" presStyleCnt="0"/>
      <dgm:spPr/>
    </dgm:pt>
    <dgm:pt modelId="{90FC3CBC-3755-4256-923E-2CE2864F8EA3}" type="pres">
      <dgm:prSet presAssocID="{B9FF675D-AAA3-4355-BAE2-E76A3623818D}" presName="iconBgRect" presStyleLbl="bgShp" presStyleIdx="5" presStyleCnt="7"/>
      <dgm:spPr/>
    </dgm:pt>
    <dgm:pt modelId="{46F1B037-AACA-4908-B889-A011518AD9E2}" type="pres">
      <dgm:prSet presAssocID="{B9FF675D-AAA3-4355-BAE2-E76A3623818D}" presName="iconRect" presStyleLbl="node1" presStyleIdx="5" presStyleCnt="7"/>
      <dgm:spPr>
        <a:blipFill>
          <a:blip xmlns:r="http://schemas.openxmlformats.org/officeDocument/2006/relationships" r:embed="rId11">
            <a:extLst>
              <a:ext uri="{96DAC541-7B7A-43D3-8B79-37D633B846F1}">
                <asvg:svgBlip xmlns:asvg="http://schemas.microsoft.com/office/drawing/2016/SVG/main" r:embed="rId12"/>
              </a:ext>
            </a:extLst>
          </a:blip>
          <a:srcRect/>
          <a:stretch>
            <a:fillRect/>
          </a:stretch>
        </a:blipFill>
        <a:ln>
          <a:noFill/>
        </a:ln>
      </dgm:spPr>
      <dgm:extLst>
        <a:ext uri="{E40237B7-FDA0-4F09-8148-C483321AD2D9}">
          <dgm14:cNvPr xmlns:dgm14="http://schemas.microsoft.com/office/drawing/2010/diagram" id="0" name="" descr="Windy outline"/>
        </a:ext>
      </dgm:extLst>
    </dgm:pt>
    <dgm:pt modelId="{027E099F-F317-4EB3-AF5A-1211B78F65A1}" type="pres">
      <dgm:prSet presAssocID="{B9FF675D-AAA3-4355-BAE2-E76A3623818D}" presName="spaceRect" presStyleCnt="0"/>
      <dgm:spPr/>
    </dgm:pt>
    <dgm:pt modelId="{1B262EEF-6699-498A-97E0-846E745F206B}" type="pres">
      <dgm:prSet presAssocID="{B9FF675D-AAA3-4355-BAE2-E76A3623818D}" presName="textRect" presStyleLbl="revTx" presStyleIdx="5" presStyleCnt="7">
        <dgm:presLayoutVars>
          <dgm:chMax val="1"/>
          <dgm:chPref val="1"/>
        </dgm:presLayoutVars>
      </dgm:prSet>
      <dgm:spPr/>
    </dgm:pt>
    <dgm:pt modelId="{8384117B-BB71-46D8-9831-41A69C2E38A9}" type="pres">
      <dgm:prSet presAssocID="{C2AE6A1D-4F07-4409-88D6-E6CE9DBC4FC4}" presName="sibTrans" presStyleLbl="sibTrans2D1" presStyleIdx="0" presStyleCnt="0"/>
      <dgm:spPr/>
    </dgm:pt>
    <dgm:pt modelId="{9355ECF1-4B97-4747-9815-8249886D6EF6}" type="pres">
      <dgm:prSet presAssocID="{FB5FE14C-AFF1-49EB-BFFE-2D84AAD24289}" presName="compNode" presStyleCnt="0"/>
      <dgm:spPr/>
    </dgm:pt>
    <dgm:pt modelId="{CB54DD66-F861-4872-BE71-72836969D636}" type="pres">
      <dgm:prSet presAssocID="{FB5FE14C-AFF1-49EB-BFFE-2D84AAD24289}" presName="iconBgRect" presStyleLbl="bgShp" presStyleIdx="6" presStyleCnt="7"/>
      <dgm:spPr/>
    </dgm:pt>
    <dgm:pt modelId="{FA9698C1-F0F5-465F-9FAD-F823472DBDA2}" type="pres">
      <dgm:prSet presAssocID="{FB5FE14C-AFF1-49EB-BFFE-2D84AAD24289}" presName="iconRect" presStyleLbl="node1" presStyleIdx="6" presStyleCnt="7"/>
      <dgm:spPr>
        <a:blipFill>
          <a:blip xmlns:r="http://schemas.openxmlformats.org/officeDocument/2006/relationships" r:embed="rId13">
            <a:extLst>
              <a:ext uri="{96DAC541-7B7A-43D3-8B79-37D633B846F1}">
                <asvg:svgBlip xmlns:asvg="http://schemas.microsoft.com/office/drawing/2016/SVG/main" r:embed="rId14"/>
              </a:ext>
            </a:extLst>
          </a:blip>
          <a:srcRect/>
          <a:stretch>
            <a:fillRect/>
          </a:stretch>
        </a:blipFill>
        <a:ln>
          <a:noFill/>
        </a:ln>
      </dgm:spPr>
      <dgm:extLst>
        <a:ext uri="{E40237B7-FDA0-4F09-8148-C483321AD2D9}">
          <dgm14:cNvPr xmlns:dgm14="http://schemas.microsoft.com/office/drawing/2010/diagram" id="0" name="" descr="Water outline"/>
        </a:ext>
      </dgm:extLst>
    </dgm:pt>
    <dgm:pt modelId="{E2F4541A-F98E-4E0B-87D5-9D8C817174B8}" type="pres">
      <dgm:prSet presAssocID="{FB5FE14C-AFF1-49EB-BFFE-2D84AAD24289}" presName="spaceRect" presStyleCnt="0"/>
      <dgm:spPr/>
    </dgm:pt>
    <dgm:pt modelId="{773A893B-A9A9-4D61-A785-F97BEB946603}" type="pres">
      <dgm:prSet presAssocID="{FB5FE14C-AFF1-49EB-BFFE-2D84AAD24289}" presName="textRect" presStyleLbl="revTx" presStyleIdx="6" presStyleCnt="7">
        <dgm:presLayoutVars>
          <dgm:chMax val="1"/>
          <dgm:chPref val="1"/>
        </dgm:presLayoutVars>
      </dgm:prSet>
      <dgm:spPr/>
    </dgm:pt>
  </dgm:ptLst>
  <dgm:cxnLst>
    <dgm:cxn modelId="{4463F402-D8B7-44E7-A812-F3B9C40CA988}" srcId="{488F8693-C9F8-473C-A6D4-45C003670541}" destId="{FB5FE14C-AFF1-49EB-BFFE-2D84AAD24289}" srcOrd="6" destOrd="0" parTransId="{222DF336-18C4-43BC-9697-F02A471FC627}" sibTransId="{15B1F3A5-2486-4ACF-BD84-3030E07A8751}"/>
    <dgm:cxn modelId="{CB775D08-AFB9-BF4C-8EB2-B4C66045BC50}" type="presOf" srcId="{A216352D-81A3-48B9-B39D-6E06F599EEB7}" destId="{75BE36A9-FF17-4416-A3C6-71281E863649}" srcOrd="0" destOrd="0" presId="urn:microsoft.com/office/officeart/2018/2/layout/IconCircleList"/>
    <dgm:cxn modelId="{9DE3260B-9732-49B3-A609-6D2306718413}" srcId="{488F8693-C9F8-473C-A6D4-45C003670541}" destId="{A216352D-81A3-48B9-B39D-6E06F599EEB7}" srcOrd="0" destOrd="0" parTransId="{1379B28B-41FF-4290-AC8D-56F82010F7FB}" sibTransId="{82E77862-9305-4383-B978-271C3DA0B755}"/>
    <dgm:cxn modelId="{064AF212-E74F-47F1-89A4-8CADCA68BA68}" srcId="{488F8693-C9F8-473C-A6D4-45C003670541}" destId="{81F41A12-FFC7-45F2-9166-FB3D1BD796ED}" srcOrd="4" destOrd="0" parTransId="{2BF9FED2-7510-4FF6-8AEF-C0D798CEB41E}" sibTransId="{5FD5C2F8-C44E-4FDD-BFF9-BD16819E0590}"/>
    <dgm:cxn modelId="{6022FE15-67C7-E041-A811-3A745D2D14F1}" type="presOf" srcId="{721E0405-603A-420D-84DC-28ABFC1D4B69}" destId="{1F726327-0FDE-4576-A32A-6E6DE7FD066D}" srcOrd="0" destOrd="0" presId="urn:microsoft.com/office/officeart/2018/2/layout/IconCircleList"/>
    <dgm:cxn modelId="{75230D19-87BE-DE44-AF27-92AA17A83C15}" type="presOf" srcId="{B9FF675D-AAA3-4355-BAE2-E76A3623818D}" destId="{1B262EEF-6699-498A-97E0-846E745F206B}" srcOrd="0" destOrd="0" presId="urn:microsoft.com/office/officeart/2018/2/layout/IconCircleList"/>
    <dgm:cxn modelId="{CFF73019-6579-444A-BCCD-23A4916FE955}" type="presOf" srcId="{81F41A12-FFC7-45F2-9166-FB3D1BD796ED}" destId="{D60A4A2C-D190-456A-9148-BD03CFF1E1E8}" srcOrd="0" destOrd="0" presId="urn:microsoft.com/office/officeart/2018/2/layout/IconCircleList"/>
    <dgm:cxn modelId="{655D4626-B2B4-444A-B486-0A1552C7FFE7}" type="presOf" srcId="{488F8693-C9F8-473C-A6D4-45C003670541}" destId="{51D647AE-4449-440E-9B8E-18A646B69567}" srcOrd="0" destOrd="0" presId="urn:microsoft.com/office/officeart/2018/2/layout/IconCircleList"/>
    <dgm:cxn modelId="{52D42D3B-BAD3-A449-91CF-7A1FEA89AB65}" type="presOf" srcId="{C2AE6A1D-4F07-4409-88D6-E6CE9DBC4FC4}" destId="{8384117B-BB71-46D8-9831-41A69C2E38A9}" srcOrd="0" destOrd="0" presId="urn:microsoft.com/office/officeart/2018/2/layout/IconCircleList"/>
    <dgm:cxn modelId="{94CEBD3E-A393-45B3-8BA9-C1A2F6818446}" srcId="{488F8693-C9F8-473C-A6D4-45C003670541}" destId="{CAE83613-8815-4E0A-925F-00F71B3D05A7}" srcOrd="2" destOrd="0" parTransId="{51DBB264-E5A2-4605-9D7B-845ABFC54F08}" sibTransId="{721E0405-603A-420D-84DC-28ABFC1D4B69}"/>
    <dgm:cxn modelId="{85D64866-0CFA-654E-8C4F-F1B97112E94B}" type="presOf" srcId="{FB5FE14C-AFF1-49EB-BFFE-2D84AAD24289}" destId="{773A893B-A9A9-4D61-A785-F97BEB946603}" srcOrd="0" destOrd="0" presId="urn:microsoft.com/office/officeart/2018/2/layout/IconCircleList"/>
    <dgm:cxn modelId="{BE35FE83-209A-D74F-A333-CF26401106FF}" type="presOf" srcId="{01C91C64-C187-4D54-ACF8-A0810D3DBE3C}" destId="{C2A58532-A3F9-4F5B-9F5E-87302A2162C7}" srcOrd="0" destOrd="0" presId="urn:microsoft.com/office/officeart/2018/2/layout/IconCircleList"/>
    <dgm:cxn modelId="{9B811C88-2AE9-F140-9838-DCD9ED22356C}" type="presOf" srcId="{47A97EB8-AB1E-499D-99CE-DE3DF96E5D3F}" destId="{4D30ECFE-57C6-4374-942F-139BE3F7661A}" srcOrd="0" destOrd="0" presId="urn:microsoft.com/office/officeart/2018/2/layout/IconCircleList"/>
    <dgm:cxn modelId="{ECDB16BC-A8AB-478D-B3AB-025748732961}" srcId="{488F8693-C9F8-473C-A6D4-45C003670541}" destId="{01C91C64-C187-4D54-ACF8-A0810D3DBE3C}" srcOrd="3" destOrd="0" parTransId="{B86AA273-39A4-400C-B6E2-04C624C67C5A}" sibTransId="{832398F7-7BA0-4F45-AAB4-E3434A720B8A}"/>
    <dgm:cxn modelId="{EC6DF3C8-B62E-6541-857F-D2BC1464AD64}" type="presOf" srcId="{CAE83613-8815-4E0A-925F-00F71B3D05A7}" destId="{DC23E2B6-D186-4885-A3F6-25E1F260DC11}" srcOrd="0" destOrd="0" presId="urn:microsoft.com/office/officeart/2018/2/layout/IconCircleList"/>
    <dgm:cxn modelId="{B2E265CC-2FCF-1043-A23B-9D29E6F85794}" type="presOf" srcId="{82E77862-9305-4383-B978-271C3DA0B755}" destId="{CDB5826E-F1C7-4269-9969-62E7039D399B}" srcOrd="0" destOrd="0" presId="urn:microsoft.com/office/officeart/2018/2/layout/IconCircleList"/>
    <dgm:cxn modelId="{2C23C9CF-DFD7-D749-9932-296B17BEAC91}" type="presOf" srcId="{5FD5C2F8-C44E-4FDD-BFF9-BD16819E0590}" destId="{4DF1E01D-407D-4E45-896A-C3AA6E5965B2}" srcOrd="0" destOrd="0" presId="urn:microsoft.com/office/officeart/2018/2/layout/IconCircleList"/>
    <dgm:cxn modelId="{A02F9BD1-F43D-FE4C-8416-6FA7650C660A}" type="presOf" srcId="{832398F7-7BA0-4F45-AAB4-E3434A720B8A}" destId="{1239EEC4-77EA-476D-985C-B6A14C1DA76D}" srcOrd="0" destOrd="0" presId="urn:microsoft.com/office/officeart/2018/2/layout/IconCircleList"/>
    <dgm:cxn modelId="{715D1FE5-7219-8740-977A-12706FCABA0C}" type="presOf" srcId="{4CDE1905-12CD-408A-9450-5C3ED1C6FF98}" destId="{C13AC912-D740-4A7E-A4FC-C2A87274B3B2}" srcOrd="0" destOrd="0" presId="urn:microsoft.com/office/officeart/2018/2/layout/IconCircleList"/>
    <dgm:cxn modelId="{FE91B7E9-A710-43FD-A0BF-1302A4C3EBE6}" srcId="{488F8693-C9F8-473C-A6D4-45C003670541}" destId="{4CDE1905-12CD-408A-9450-5C3ED1C6FF98}" srcOrd="1" destOrd="0" parTransId="{C1868023-6FFF-4BCC-BF12-CBA0656D130F}" sibTransId="{47A97EB8-AB1E-499D-99CE-DE3DF96E5D3F}"/>
    <dgm:cxn modelId="{1898A6EE-57B8-4F28-B72B-7C7B2256E134}" srcId="{488F8693-C9F8-473C-A6D4-45C003670541}" destId="{B9FF675D-AAA3-4355-BAE2-E76A3623818D}" srcOrd="5" destOrd="0" parTransId="{806229D1-94D2-4DFA-BF57-DF886989BBBD}" sibTransId="{C2AE6A1D-4F07-4409-88D6-E6CE9DBC4FC4}"/>
    <dgm:cxn modelId="{37C51176-DD77-0E47-BA91-CD93E002BF67}" type="presParOf" srcId="{51D647AE-4449-440E-9B8E-18A646B69567}" destId="{765309F8-0A35-4D77-A607-95A39B484E88}" srcOrd="0" destOrd="0" presId="urn:microsoft.com/office/officeart/2018/2/layout/IconCircleList"/>
    <dgm:cxn modelId="{86E3B636-DAA4-5F48-B284-39E36D8F9CE7}" type="presParOf" srcId="{765309F8-0A35-4D77-A607-95A39B484E88}" destId="{B325457F-102E-4342-B018-C8ECB8A7EB5D}" srcOrd="0" destOrd="0" presId="urn:microsoft.com/office/officeart/2018/2/layout/IconCircleList"/>
    <dgm:cxn modelId="{9B81F84D-233D-ED43-A219-A28AC5643B8D}" type="presParOf" srcId="{B325457F-102E-4342-B018-C8ECB8A7EB5D}" destId="{0093171C-343B-4C03-A874-329510BF6367}" srcOrd="0" destOrd="0" presId="urn:microsoft.com/office/officeart/2018/2/layout/IconCircleList"/>
    <dgm:cxn modelId="{AAD2F0FA-83D8-EC47-9746-F9D98A870D61}" type="presParOf" srcId="{B325457F-102E-4342-B018-C8ECB8A7EB5D}" destId="{E9291D37-A3F7-48D5-8432-E6731B5D6728}" srcOrd="1" destOrd="0" presId="urn:microsoft.com/office/officeart/2018/2/layout/IconCircleList"/>
    <dgm:cxn modelId="{C4BD3D41-8DAF-BB42-A758-008621D980B7}" type="presParOf" srcId="{B325457F-102E-4342-B018-C8ECB8A7EB5D}" destId="{A4B0F2B1-C63C-44BD-8925-1E8D77160F63}" srcOrd="2" destOrd="0" presId="urn:microsoft.com/office/officeart/2018/2/layout/IconCircleList"/>
    <dgm:cxn modelId="{2C572C24-642D-0B47-B73A-C0A05F2A4379}" type="presParOf" srcId="{B325457F-102E-4342-B018-C8ECB8A7EB5D}" destId="{75BE36A9-FF17-4416-A3C6-71281E863649}" srcOrd="3" destOrd="0" presId="urn:microsoft.com/office/officeart/2018/2/layout/IconCircleList"/>
    <dgm:cxn modelId="{E67C29D0-D068-B04A-92AB-CFB16E7F1C29}" type="presParOf" srcId="{765309F8-0A35-4D77-A607-95A39B484E88}" destId="{CDB5826E-F1C7-4269-9969-62E7039D399B}" srcOrd="1" destOrd="0" presId="urn:microsoft.com/office/officeart/2018/2/layout/IconCircleList"/>
    <dgm:cxn modelId="{563F7DD5-205F-A949-A161-8310FA13FCD7}" type="presParOf" srcId="{765309F8-0A35-4D77-A607-95A39B484E88}" destId="{462A85C2-1ABC-4F80-912F-12E72720514E}" srcOrd="2" destOrd="0" presId="urn:microsoft.com/office/officeart/2018/2/layout/IconCircleList"/>
    <dgm:cxn modelId="{63008E83-B37B-1D41-9A2E-AC1ECC7F0E0D}" type="presParOf" srcId="{462A85C2-1ABC-4F80-912F-12E72720514E}" destId="{8BB998B2-5FE7-4751-AB51-571955DD864E}" srcOrd="0" destOrd="0" presId="urn:microsoft.com/office/officeart/2018/2/layout/IconCircleList"/>
    <dgm:cxn modelId="{CBA659BA-C763-6740-91EB-9D30F05CB6D1}" type="presParOf" srcId="{462A85C2-1ABC-4F80-912F-12E72720514E}" destId="{BBE12A2E-D7CE-41BB-9727-F9DF023641E8}" srcOrd="1" destOrd="0" presId="urn:microsoft.com/office/officeart/2018/2/layout/IconCircleList"/>
    <dgm:cxn modelId="{5E2B734F-DD7F-2942-8D7E-A3C2CE31EE44}" type="presParOf" srcId="{462A85C2-1ABC-4F80-912F-12E72720514E}" destId="{80BE9C0D-15AF-44DD-82C4-FD9E4B45D240}" srcOrd="2" destOrd="0" presId="urn:microsoft.com/office/officeart/2018/2/layout/IconCircleList"/>
    <dgm:cxn modelId="{51BBA259-5D3F-D745-9E86-D285A9895196}" type="presParOf" srcId="{462A85C2-1ABC-4F80-912F-12E72720514E}" destId="{C13AC912-D740-4A7E-A4FC-C2A87274B3B2}" srcOrd="3" destOrd="0" presId="urn:microsoft.com/office/officeart/2018/2/layout/IconCircleList"/>
    <dgm:cxn modelId="{3D917763-A50C-EF42-9F98-71394A5BA3F7}" type="presParOf" srcId="{765309F8-0A35-4D77-A607-95A39B484E88}" destId="{4D30ECFE-57C6-4374-942F-139BE3F7661A}" srcOrd="3" destOrd="0" presId="urn:microsoft.com/office/officeart/2018/2/layout/IconCircleList"/>
    <dgm:cxn modelId="{53FBA322-9C1A-C949-B139-54E48F411F85}" type="presParOf" srcId="{765309F8-0A35-4D77-A607-95A39B484E88}" destId="{21498FD3-3F65-41AE-80B7-243AED508C1D}" srcOrd="4" destOrd="0" presId="urn:microsoft.com/office/officeart/2018/2/layout/IconCircleList"/>
    <dgm:cxn modelId="{B2523D91-CDCD-9545-8550-FA1A2A03B355}" type="presParOf" srcId="{21498FD3-3F65-41AE-80B7-243AED508C1D}" destId="{5BC57EF5-8213-4125-B016-9296F422A014}" srcOrd="0" destOrd="0" presId="urn:microsoft.com/office/officeart/2018/2/layout/IconCircleList"/>
    <dgm:cxn modelId="{EF8824AE-3DA4-B440-AE60-9F575EB8D723}" type="presParOf" srcId="{21498FD3-3F65-41AE-80B7-243AED508C1D}" destId="{86E98974-8654-4C21-B274-1B07F138F84B}" srcOrd="1" destOrd="0" presId="urn:microsoft.com/office/officeart/2018/2/layout/IconCircleList"/>
    <dgm:cxn modelId="{1D015C94-D0E8-274D-ABFE-E338A99E10E3}" type="presParOf" srcId="{21498FD3-3F65-41AE-80B7-243AED508C1D}" destId="{A903770A-E61F-4A4C-B50C-08FD70300E7A}" srcOrd="2" destOrd="0" presId="urn:microsoft.com/office/officeart/2018/2/layout/IconCircleList"/>
    <dgm:cxn modelId="{4F3C1594-72A9-1143-B2BA-3CAF622D0993}" type="presParOf" srcId="{21498FD3-3F65-41AE-80B7-243AED508C1D}" destId="{DC23E2B6-D186-4885-A3F6-25E1F260DC11}" srcOrd="3" destOrd="0" presId="urn:microsoft.com/office/officeart/2018/2/layout/IconCircleList"/>
    <dgm:cxn modelId="{EAEBC40E-5118-754E-A280-F89F7C7D61C8}" type="presParOf" srcId="{765309F8-0A35-4D77-A607-95A39B484E88}" destId="{1F726327-0FDE-4576-A32A-6E6DE7FD066D}" srcOrd="5" destOrd="0" presId="urn:microsoft.com/office/officeart/2018/2/layout/IconCircleList"/>
    <dgm:cxn modelId="{95832D12-012A-2C4A-B92A-BAE0EEAD2FAE}" type="presParOf" srcId="{765309F8-0A35-4D77-A607-95A39B484E88}" destId="{61D01893-1462-4086-B734-02D4965CAA18}" srcOrd="6" destOrd="0" presId="urn:microsoft.com/office/officeart/2018/2/layout/IconCircleList"/>
    <dgm:cxn modelId="{ED641AAA-C024-A541-ABE2-3DBE2795D23E}" type="presParOf" srcId="{61D01893-1462-4086-B734-02D4965CAA18}" destId="{F737EFE3-6B56-4929-AD78-3232D9F25BA1}" srcOrd="0" destOrd="0" presId="urn:microsoft.com/office/officeart/2018/2/layout/IconCircleList"/>
    <dgm:cxn modelId="{49F21EF6-514E-1F48-88A9-8989AFD46AE7}" type="presParOf" srcId="{61D01893-1462-4086-B734-02D4965CAA18}" destId="{0F7A495A-0CFF-40D0-B8BF-CF01734C4F23}" srcOrd="1" destOrd="0" presId="urn:microsoft.com/office/officeart/2018/2/layout/IconCircleList"/>
    <dgm:cxn modelId="{C9056285-ED1E-D947-A734-BCC191BECB92}" type="presParOf" srcId="{61D01893-1462-4086-B734-02D4965CAA18}" destId="{76FDA44E-75DB-47D7-BFF1-78A01A820951}" srcOrd="2" destOrd="0" presId="urn:microsoft.com/office/officeart/2018/2/layout/IconCircleList"/>
    <dgm:cxn modelId="{F7339719-1FCD-504A-8E6C-20966E60BFD9}" type="presParOf" srcId="{61D01893-1462-4086-B734-02D4965CAA18}" destId="{C2A58532-A3F9-4F5B-9F5E-87302A2162C7}" srcOrd="3" destOrd="0" presId="urn:microsoft.com/office/officeart/2018/2/layout/IconCircleList"/>
    <dgm:cxn modelId="{F1B64B46-8320-D049-8C10-6E8477BB4B6E}" type="presParOf" srcId="{765309F8-0A35-4D77-A607-95A39B484E88}" destId="{1239EEC4-77EA-476D-985C-B6A14C1DA76D}" srcOrd="7" destOrd="0" presId="urn:microsoft.com/office/officeart/2018/2/layout/IconCircleList"/>
    <dgm:cxn modelId="{47F81E21-A17E-1848-A798-C9850E88A26B}" type="presParOf" srcId="{765309F8-0A35-4D77-A607-95A39B484E88}" destId="{22C07945-56E4-4E05-87BD-8927DF260914}" srcOrd="8" destOrd="0" presId="urn:microsoft.com/office/officeart/2018/2/layout/IconCircleList"/>
    <dgm:cxn modelId="{E8C70A41-2EB6-DD4E-8FF0-6D7E0ED68759}" type="presParOf" srcId="{22C07945-56E4-4E05-87BD-8927DF260914}" destId="{77E06B50-BA93-47AD-875E-64556F4F4EF8}" srcOrd="0" destOrd="0" presId="urn:microsoft.com/office/officeart/2018/2/layout/IconCircleList"/>
    <dgm:cxn modelId="{B1C1FD2A-A8C8-764C-A5F9-8F8DE8E99FBB}" type="presParOf" srcId="{22C07945-56E4-4E05-87BD-8927DF260914}" destId="{67334067-A74E-4CA8-B6C6-1F7E697EE637}" srcOrd="1" destOrd="0" presId="urn:microsoft.com/office/officeart/2018/2/layout/IconCircleList"/>
    <dgm:cxn modelId="{11150A65-82C0-3E41-9F5E-681758F88E92}" type="presParOf" srcId="{22C07945-56E4-4E05-87BD-8927DF260914}" destId="{EDB8646A-038C-43EE-92CE-8771C4C0E49B}" srcOrd="2" destOrd="0" presId="urn:microsoft.com/office/officeart/2018/2/layout/IconCircleList"/>
    <dgm:cxn modelId="{5AD3FFCA-F9B5-C04D-9088-C19EA97AE073}" type="presParOf" srcId="{22C07945-56E4-4E05-87BD-8927DF260914}" destId="{D60A4A2C-D190-456A-9148-BD03CFF1E1E8}" srcOrd="3" destOrd="0" presId="urn:microsoft.com/office/officeart/2018/2/layout/IconCircleList"/>
    <dgm:cxn modelId="{079ED51C-802B-4345-A537-5C264EDB61E3}" type="presParOf" srcId="{765309F8-0A35-4D77-A607-95A39B484E88}" destId="{4DF1E01D-407D-4E45-896A-C3AA6E5965B2}" srcOrd="9" destOrd="0" presId="urn:microsoft.com/office/officeart/2018/2/layout/IconCircleList"/>
    <dgm:cxn modelId="{E55A5E2F-A1D5-4B42-BA40-E206E53D8FBB}" type="presParOf" srcId="{765309F8-0A35-4D77-A607-95A39B484E88}" destId="{44356D4A-96C2-4315-A099-3805795698A9}" srcOrd="10" destOrd="0" presId="urn:microsoft.com/office/officeart/2018/2/layout/IconCircleList"/>
    <dgm:cxn modelId="{10050D53-E062-BE4D-A9C7-9238C1E3FD45}" type="presParOf" srcId="{44356D4A-96C2-4315-A099-3805795698A9}" destId="{90FC3CBC-3755-4256-923E-2CE2864F8EA3}" srcOrd="0" destOrd="0" presId="urn:microsoft.com/office/officeart/2018/2/layout/IconCircleList"/>
    <dgm:cxn modelId="{E600B8B4-9B00-F841-8AD0-DA644C0C72C4}" type="presParOf" srcId="{44356D4A-96C2-4315-A099-3805795698A9}" destId="{46F1B037-AACA-4908-B889-A011518AD9E2}" srcOrd="1" destOrd="0" presId="urn:microsoft.com/office/officeart/2018/2/layout/IconCircleList"/>
    <dgm:cxn modelId="{5F45E9BB-A645-BF4D-9236-470A104D612E}" type="presParOf" srcId="{44356D4A-96C2-4315-A099-3805795698A9}" destId="{027E099F-F317-4EB3-AF5A-1211B78F65A1}" srcOrd="2" destOrd="0" presId="urn:microsoft.com/office/officeart/2018/2/layout/IconCircleList"/>
    <dgm:cxn modelId="{99489E66-53FF-854B-8966-6C6F16E421D5}" type="presParOf" srcId="{44356D4A-96C2-4315-A099-3805795698A9}" destId="{1B262EEF-6699-498A-97E0-846E745F206B}" srcOrd="3" destOrd="0" presId="urn:microsoft.com/office/officeart/2018/2/layout/IconCircleList"/>
    <dgm:cxn modelId="{6DF0699C-FE1E-904E-A458-3466400E680D}" type="presParOf" srcId="{765309F8-0A35-4D77-A607-95A39B484E88}" destId="{8384117B-BB71-46D8-9831-41A69C2E38A9}" srcOrd="11" destOrd="0" presId="urn:microsoft.com/office/officeart/2018/2/layout/IconCircleList"/>
    <dgm:cxn modelId="{9055DC46-F1E8-4C43-AB5A-D8308F28AEC1}" type="presParOf" srcId="{765309F8-0A35-4D77-A607-95A39B484E88}" destId="{9355ECF1-4B97-4747-9815-8249886D6EF6}" srcOrd="12" destOrd="0" presId="urn:microsoft.com/office/officeart/2018/2/layout/IconCircleList"/>
    <dgm:cxn modelId="{5E5CC8C7-53BA-F94A-988C-18A8617F27B7}" type="presParOf" srcId="{9355ECF1-4B97-4747-9815-8249886D6EF6}" destId="{CB54DD66-F861-4872-BE71-72836969D636}" srcOrd="0" destOrd="0" presId="urn:microsoft.com/office/officeart/2018/2/layout/IconCircleList"/>
    <dgm:cxn modelId="{E7E404DE-9452-BC43-BD9A-364CA892C491}" type="presParOf" srcId="{9355ECF1-4B97-4747-9815-8249886D6EF6}" destId="{FA9698C1-F0F5-465F-9FAD-F823472DBDA2}" srcOrd="1" destOrd="0" presId="urn:microsoft.com/office/officeart/2018/2/layout/IconCircleList"/>
    <dgm:cxn modelId="{F5E1BDE1-D17C-3A43-AF06-B8FAB95049F0}" type="presParOf" srcId="{9355ECF1-4B97-4747-9815-8249886D6EF6}" destId="{E2F4541A-F98E-4E0B-87D5-9D8C817174B8}" srcOrd="2" destOrd="0" presId="urn:microsoft.com/office/officeart/2018/2/layout/IconCircleList"/>
    <dgm:cxn modelId="{CA188D57-5502-634E-A92D-93FA2312463B}" type="presParOf" srcId="{9355ECF1-4B97-4747-9815-8249886D6EF6}" destId="{773A893B-A9A9-4D61-A785-F97BEB946603}"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705034-F3A1-4457-9E0F-95EA249782A7}">
      <dsp:nvSpPr>
        <dsp:cNvPr id="0" name=""/>
        <dsp:cNvSpPr/>
      </dsp:nvSpPr>
      <dsp:spPr>
        <a:xfrm>
          <a:off x="826589" y="499907"/>
          <a:ext cx="976812" cy="97681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077073D-F966-4FE5-B737-4EFF2C5AAD12}">
      <dsp:nvSpPr>
        <dsp:cNvPr id="0" name=""/>
        <dsp:cNvSpPr/>
      </dsp:nvSpPr>
      <dsp:spPr>
        <a:xfrm>
          <a:off x="229647" y="1792067"/>
          <a:ext cx="2170695" cy="81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US" sz="1100" kern="1200"/>
            <a:t>The main purpose of dogs shedding their coat is to make way for their new coat. This is to help with thermoregulation – maintaining their body temperature.</a:t>
          </a:r>
        </a:p>
      </dsp:txBody>
      <dsp:txXfrm>
        <a:off x="229647" y="1792067"/>
        <a:ext cx="2170695" cy="810000"/>
      </dsp:txXfrm>
    </dsp:sp>
    <dsp:sp modelId="{FDF99CB8-D594-4263-863D-45A6B9A3FD26}">
      <dsp:nvSpPr>
        <dsp:cNvPr id="0" name=""/>
        <dsp:cNvSpPr/>
      </dsp:nvSpPr>
      <dsp:spPr>
        <a:xfrm>
          <a:off x="3377156" y="499907"/>
          <a:ext cx="976812" cy="97681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626A5BB-C0BD-4264-A527-CFE9F39BA532}">
      <dsp:nvSpPr>
        <dsp:cNvPr id="0" name=""/>
        <dsp:cNvSpPr/>
      </dsp:nvSpPr>
      <dsp:spPr>
        <a:xfrm>
          <a:off x="2780214" y="1792067"/>
          <a:ext cx="2170695" cy="81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US" sz="1100" kern="1200"/>
            <a:t>Helps remove hair that’s damaged to replace with new healthy hairs </a:t>
          </a:r>
        </a:p>
      </dsp:txBody>
      <dsp:txXfrm>
        <a:off x="2780214" y="1792067"/>
        <a:ext cx="2170695" cy="810000"/>
      </dsp:txXfrm>
    </dsp:sp>
    <dsp:sp modelId="{589BE5BD-3680-4F49-84B9-ACFA8D9F83D4}">
      <dsp:nvSpPr>
        <dsp:cNvPr id="0" name=""/>
        <dsp:cNvSpPr/>
      </dsp:nvSpPr>
      <dsp:spPr>
        <a:xfrm>
          <a:off x="5927723" y="499907"/>
          <a:ext cx="976812" cy="97681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5A57837-8FB8-4FC0-8808-10E7E69B5381}">
      <dsp:nvSpPr>
        <dsp:cNvPr id="0" name=""/>
        <dsp:cNvSpPr/>
      </dsp:nvSpPr>
      <dsp:spPr>
        <a:xfrm>
          <a:off x="5330781" y="1792067"/>
          <a:ext cx="2170695" cy="81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US" sz="1100" kern="1200"/>
            <a:t>Due to central heating, dogs can shed all year round instead of seasonally </a:t>
          </a:r>
        </a:p>
      </dsp:txBody>
      <dsp:txXfrm>
        <a:off x="5330781" y="1792067"/>
        <a:ext cx="2170695" cy="810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E9C3FB-1C91-344E-865C-BF084D15F4B9}">
      <dsp:nvSpPr>
        <dsp:cNvPr id="0" name=""/>
        <dsp:cNvSpPr/>
      </dsp:nvSpPr>
      <dsp:spPr>
        <a:xfrm>
          <a:off x="0" y="0"/>
          <a:ext cx="10261599"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1434C9F-50C3-1B46-B31F-CE3DDF484988}">
      <dsp:nvSpPr>
        <dsp:cNvPr id="0" name=""/>
        <dsp:cNvSpPr/>
      </dsp:nvSpPr>
      <dsp:spPr>
        <a:xfrm>
          <a:off x="0" y="0"/>
          <a:ext cx="10261599" cy="7769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kern="1200" dirty="0"/>
            <a:t>Help to keep your dog cool in summer and warm in winter</a:t>
          </a:r>
        </a:p>
      </dsp:txBody>
      <dsp:txXfrm>
        <a:off x="0" y="0"/>
        <a:ext cx="10261599" cy="776936"/>
      </dsp:txXfrm>
    </dsp:sp>
    <dsp:sp modelId="{2CB83F4E-F6F2-5946-A6E8-E7E91C0421FA}">
      <dsp:nvSpPr>
        <dsp:cNvPr id="0" name=""/>
        <dsp:cNvSpPr/>
      </dsp:nvSpPr>
      <dsp:spPr>
        <a:xfrm>
          <a:off x="0" y="776936"/>
          <a:ext cx="10261599"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8688D52-DDEB-6A4A-9484-6E3E18363265}">
      <dsp:nvSpPr>
        <dsp:cNvPr id="0" name=""/>
        <dsp:cNvSpPr/>
      </dsp:nvSpPr>
      <dsp:spPr>
        <a:xfrm>
          <a:off x="0" y="776936"/>
          <a:ext cx="10261599" cy="7769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kern="1200" dirty="0"/>
            <a:t>Prevents matting </a:t>
          </a:r>
        </a:p>
      </dsp:txBody>
      <dsp:txXfrm>
        <a:off x="0" y="776936"/>
        <a:ext cx="10261599" cy="776936"/>
      </dsp:txXfrm>
    </dsp:sp>
    <dsp:sp modelId="{1FAE8A58-0318-A248-A16B-182012F26AED}">
      <dsp:nvSpPr>
        <dsp:cNvPr id="0" name=""/>
        <dsp:cNvSpPr/>
      </dsp:nvSpPr>
      <dsp:spPr>
        <a:xfrm>
          <a:off x="0" y="1553873"/>
          <a:ext cx="10261599"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DB7D737-3672-7F46-A3B7-154DF9CC02AD}">
      <dsp:nvSpPr>
        <dsp:cNvPr id="0" name=""/>
        <dsp:cNvSpPr/>
      </dsp:nvSpPr>
      <dsp:spPr>
        <a:xfrm>
          <a:off x="0" y="1553873"/>
          <a:ext cx="10261599" cy="7769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kern="1200" dirty="0"/>
            <a:t>Helps to identify parasites</a:t>
          </a:r>
        </a:p>
      </dsp:txBody>
      <dsp:txXfrm>
        <a:off x="0" y="1553873"/>
        <a:ext cx="10261599" cy="776936"/>
      </dsp:txXfrm>
    </dsp:sp>
    <dsp:sp modelId="{CFE99906-6F67-E745-A813-5934851B1869}">
      <dsp:nvSpPr>
        <dsp:cNvPr id="0" name=""/>
        <dsp:cNvSpPr/>
      </dsp:nvSpPr>
      <dsp:spPr>
        <a:xfrm>
          <a:off x="0" y="2330810"/>
          <a:ext cx="10261599"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A668E15-469E-2C4B-BE41-617736116010}">
      <dsp:nvSpPr>
        <dsp:cNvPr id="0" name=""/>
        <dsp:cNvSpPr/>
      </dsp:nvSpPr>
      <dsp:spPr>
        <a:xfrm>
          <a:off x="0" y="2330810"/>
          <a:ext cx="10261599" cy="7769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kern="1200"/>
            <a:t>Prevents skin issues </a:t>
          </a:r>
        </a:p>
      </dsp:txBody>
      <dsp:txXfrm>
        <a:off x="0" y="2330810"/>
        <a:ext cx="10261599" cy="77693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93171C-343B-4C03-A874-329510BF6367}">
      <dsp:nvSpPr>
        <dsp:cNvPr id="0" name=""/>
        <dsp:cNvSpPr/>
      </dsp:nvSpPr>
      <dsp:spPr>
        <a:xfrm>
          <a:off x="122726" y="567"/>
          <a:ext cx="603618" cy="603618"/>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9291D37-A3F7-48D5-8432-E6731B5D6728}">
      <dsp:nvSpPr>
        <dsp:cNvPr id="0" name=""/>
        <dsp:cNvSpPr/>
      </dsp:nvSpPr>
      <dsp:spPr>
        <a:xfrm>
          <a:off x="249486" y="127327"/>
          <a:ext cx="350098" cy="35009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5BE36A9-FF17-4416-A3C6-71281E863649}">
      <dsp:nvSpPr>
        <dsp:cNvPr id="0" name=""/>
        <dsp:cNvSpPr/>
      </dsp:nvSpPr>
      <dsp:spPr>
        <a:xfrm>
          <a:off x="855692" y="567"/>
          <a:ext cx="1422815" cy="6036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100000"/>
            </a:lnSpc>
            <a:spcBef>
              <a:spcPct val="0"/>
            </a:spcBef>
            <a:spcAft>
              <a:spcPct val="35000"/>
            </a:spcAft>
            <a:buNone/>
          </a:pPr>
          <a:r>
            <a:rPr lang="en-US" sz="1100" kern="1200"/>
            <a:t>Full brush out to remove dirt followed by a coat specific de-shedding brush to remove blown out coat </a:t>
          </a:r>
        </a:p>
      </dsp:txBody>
      <dsp:txXfrm>
        <a:off x="855692" y="567"/>
        <a:ext cx="1422815" cy="603618"/>
      </dsp:txXfrm>
    </dsp:sp>
    <dsp:sp modelId="{8BB998B2-5FE7-4751-AB51-571955DD864E}">
      <dsp:nvSpPr>
        <dsp:cNvPr id="0" name=""/>
        <dsp:cNvSpPr/>
      </dsp:nvSpPr>
      <dsp:spPr>
        <a:xfrm>
          <a:off x="2526422" y="567"/>
          <a:ext cx="603618" cy="603618"/>
        </a:xfrm>
        <a:prstGeom prst="ellipse">
          <a:avLst/>
        </a:prstGeom>
        <a:solidFill>
          <a:schemeClr val="accent5">
            <a:hueOff val="-39979"/>
            <a:satOff val="-1483"/>
            <a:lumOff val="2353"/>
            <a:alphaOff val="0"/>
          </a:schemeClr>
        </a:solidFill>
        <a:ln>
          <a:noFill/>
        </a:ln>
        <a:effectLst/>
      </dsp:spPr>
      <dsp:style>
        <a:lnRef idx="0">
          <a:scrgbClr r="0" g="0" b="0"/>
        </a:lnRef>
        <a:fillRef idx="1">
          <a:scrgbClr r="0" g="0" b="0"/>
        </a:fillRef>
        <a:effectRef idx="0">
          <a:scrgbClr r="0" g="0" b="0"/>
        </a:effectRef>
        <a:fontRef idx="minor"/>
      </dsp:style>
    </dsp:sp>
    <dsp:sp modelId="{BBE12A2E-D7CE-41BB-9727-F9DF023641E8}">
      <dsp:nvSpPr>
        <dsp:cNvPr id="0" name=""/>
        <dsp:cNvSpPr/>
      </dsp:nvSpPr>
      <dsp:spPr>
        <a:xfrm>
          <a:off x="2653182" y="127327"/>
          <a:ext cx="350098" cy="350098"/>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13AC912-D740-4A7E-A4FC-C2A87274B3B2}">
      <dsp:nvSpPr>
        <dsp:cNvPr id="0" name=""/>
        <dsp:cNvSpPr/>
      </dsp:nvSpPr>
      <dsp:spPr>
        <a:xfrm>
          <a:off x="3259388" y="567"/>
          <a:ext cx="1422815" cy="6036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100000"/>
            </a:lnSpc>
            <a:spcBef>
              <a:spcPct val="0"/>
            </a:spcBef>
            <a:spcAft>
              <a:spcPct val="35000"/>
            </a:spcAft>
            <a:buNone/>
          </a:pPr>
          <a:r>
            <a:rPr lang="en-US" sz="1100" kern="1200"/>
            <a:t>Pre bath blow out to further remove hair </a:t>
          </a:r>
        </a:p>
      </dsp:txBody>
      <dsp:txXfrm>
        <a:off x="3259388" y="567"/>
        <a:ext cx="1422815" cy="603618"/>
      </dsp:txXfrm>
    </dsp:sp>
    <dsp:sp modelId="{5BC57EF5-8213-4125-B016-9296F422A014}">
      <dsp:nvSpPr>
        <dsp:cNvPr id="0" name=""/>
        <dsp:cNvSpPr/>
      </dsp:nvSpPr>
      <dsp:spPr>
        <a:xfrm>
          <a:off x="122726" y="1438921"/>
          <a:ext cx="603618" cy="603618"/>
        </a:xfrm>
        <a:prstGeom prst="ellipse">
          <a:avLst/>
        </a:prstGeom>
        <a:solidFill>
          <a:schemeClr val="accent5">
            <a:hueOff val="-79958"/>
            <a:satOff val="-2966"/>
            <a:lumOff val="4706"/>
            <a:alphaOff val="0"/>
          </a:schemeClr>
        </a:solidFill>
        <a:ln>
          <a:noFill/>
        </a:ln>
        <a:effectLst/>
      </dsp:spPr>
      <dsp:style>
        <a:lnRef idx="0">
          <a:scrgbClr r="0" g="0" b="0"/>
        </a:lnRef>
        <a:fillRef idx="1">
          <a:scrgbClr r="0" g="0" b="0"/>
        </a:fillRef>
        <a:effectRef idx="0">
          <a:scrgbClr r="0" g="0" b="0"/>
        </a:effectRef>
        <a:fontRef idx="minor"/>
      </dsp:style>
    </dsp:sp>
    <dsp:sp modelId="{86E98974-8654-4C21-B274-1B07F138F84B}">
      <dsp:nvSpPr>
        <dsp:cNvPr id="0" name=""/>
        <dsp:cNvSpPr/>
      </dsp:nvSpPr>
      <dsp:spPr>
        <a:xfrm>
          <a:off x="249486" y="1565681"/>
          <a:ext cx="350098" cy="350098"/>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C23E2B6-D186-4885-A3F6-25E1F260DC11}">
      <dsp:nvSpPr>
        <dsp:cNvPr id="0" name=""/>
        <dsp:cNvSpPr/>
      </dsp:nvSpPr>
      <dsp:spPr>
        <a:xfrm>
          <a:off x="855692" y="1438921"/>
          <a:ext cx="1422815" cy="6036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100000"/>
            </a:lnSpc>
            <a:spcBef>
              <a:spcPct val="0"/>
            </a:spcBef>
            <a:spcAft>
              <a:spcPct val="35000"/>
            </a:spcAft>
            <a:buNone/>
          </a:pPr>
          <a:r>
            <a:rPr lang="en-US" sz="1100" kern="1200" dirty="0" err="1"/>
            <a:t>Deshedding</a:t>
          </a:r>
          <a:r>
            <a:rPr lang="en-US" sz="1100" kern="1200" dirty="0"/>
            <a:t> clay to help remove dead hair and nourish the skin with natural minerals </a:t>
          </a:r>
        </a:p>
      </dsp:txBody>
      <dsp:txXfrm>
        <a:off x="855692" y="1438921"/>
        <a:ext cx="1422815" cy="603618"/>
      </dsp:txXfrm>
    </dsp:sp>
    <dsp:sp modelId="{F737EFE3-6B56-4929-AD78-3232D9F25BA1}">
      <dsp:nvSpPr>
        <dsp:cNvPr id="0" name=""/>
        <dsp:cNvSpPr/>
      </dsp:nvSpPr>
      <dsp:spPr>
        <a:xfrm>
          <a:off x="2526422" y="1438921"/>
          <a:ext cx="603618" cy="603618"/>
        </a:xfrm>
        <a:prstGeom prst="ellipse">
          <a:avLst/>
        </a:prstGeom>
        <a:solidFill>
          <a:schemeClr val="accent5">
            <a:hueOff val="-119936"/>
            <a:satOff val="-4449"/>
            <a:lumOff val="7059"/>
            <a:alphaOff val="0"/>
          </a:schemeClr>
        </a:solidFill>
        <a:ln>
          <a:noFill/>
        </a:ln>
        <a:effectLst/>
      </dsp:spPr>
      <dsp:style>
        <a:lnRef idx="0">
          <a:scrgbClr r="0" g="0" b="0"/>
        </a:lnRef>
        <a:fillRef idx="1">
          <a:scrgbClr r="0" g="0" b="0"/>
        </a:fillRef>
        <a:effectRef idx="0">
          <a:scrgbClr r="0" g="0" b="0"/>
        </a:effectRef>
        <a:fontRef idx="minor"/>
      </dsp:style>
    </dsp:sp>
    <dsp:sp modelId="{0F7A495A-0CFF-40D0-B8BF-CF01734C4F23}">
      <dsp:nvSpPr>
        <dsp:cNvPr id="0" name=""/>
        <dsp:cNvSpPr/>
      </dsp:nvSpPr>
      <dsp:spPr>
        <a:xfrm>
          <a:off x="2653182" y="1565681"/>
          <a:ext cx="350098" cy="350098"/>
        </a:xfrm>
        <a:prstGeom prst="rect">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2A58532-A3F9-4F5B-9F5E-87302A2162C7}">
      <dsp:nvSpPr>
        <dsp:cNvPr id="0" name=""/>
        <dsp:cNvSpPr/>
      </dsp:nvSpPr>
      <dsp:spPr>
        <a:xfrm>
          <a:off x="3259388" y="1438921"/>
          <a:ext cx="1422815" cy="6036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100000"/>
            </a:lnSpc>
            <a:spcBef>
              <a:spcPct val="0"/>
            </a:spcBef>
            <a:spcAft>
              <a:spcPct val="35000"/>
            </a:spcAft>
            <a:buNone/>
          </a:pPr>
          <a:r>
            <a:rPr lang="en-US" sz="1100" kern="1200" dirty="0" err="1"/>
            <a:t>Deshedding</a:t>
          </a:r>
          <a:r>
            <a:rPr lang="en-US" sz="1100" kern="1200" dirty="0"/>
            <a:t> shampoo deep cleans and nourishes the skin whilst helping remove the hair in the shower. Full brush and scrub in the shower to help remove dead coat </a:t>
          </a:r>
        </a:p>
      </dsp:txBody>
      <dsp:txXfrm>
        <a:off x="3259388" y="1438921"/>
        <a:ext cx="1422815" cy="603618"/>
      </dsp:txXfrm>
    </dsp:sp>
    <dsp:sp modelId="{77E06B50-BA93-47AD-875E-64556F4F4EF8}">
      <dsp:nvSpPr>
        <dsp:cNvPr id="0" name=""/>
        <dsp:cNvSpPr/>
      </dsp:nvSpPr>
      <dsp:spPr>
        <a:xfrm>
          <a:off x="122726" y="2877275"/>
          <a:ext cx="603618" cy="603618"/>
        </a:xfrm>
        <a:prstGeom prst="ellipse">
          <a:avLst/>
        </a:prstGeom>
        <a:solidFill>
          <a:schemeClr val="accent5">
            <a:hueOff val="-159915"/>
            <a:satOff val="-5931"/>
            <a:lumOff val="9411"/>
            <a:alphaOff val="0"/>
          </a:schemeClr>
        </a:solidFill>
        <a:ln>
          <a:noFill/>
        </a:ln>
        <a:effectLst/>
      </dsp:spPr>
      <dsp:style>
        <a:lnRef idx="0">
          <a:scrgbClr r="0" g="0" b="0"/>
        </a:lnRef>
        <a:fillRef idx="1">
          <a:scrgbClr r="0" g="0" b="0"/>
        </a:fillRef>
        <a:effectRef idx="0">
          <a:scrgbClr r="0" g="0" b="0"/>
        </a:effectRef>
        <a:fontRef idx="minor"/>
      </dsp:style>
    </dsp:sp>
    <dsp:sp modelId="{67334067-A74E-4CA8-B6C6-1F7E697EE637}">
      <dsp:nvSpPr>
        <dsp:cNvPr id="0" name=""/>
        <dsp:cNvSpPr/>
      </dsp:nvSpPr>
      <dsp:spPr>
        <a:xfrm>
          <a:off x="249486" y="3004034"/>
          <a:ext cx="350098" cy="350098"/>
        </a:xfrm>
        <a:prstGeom prst="rect">
          <a:avLst/>
        </a:prstGeom>
        <a:blipFill>
          <a:blip xmlns:r="http://schemas.openxmlformats.org/officeDocument/2006/relationships" r:embed="rId9">
            <a:extLst>
              <a:ext uri="{96DAC541-7B7A-43D3-8B79-37D633B846F1}">
                <asvg:svgBlip xmlns:asvg="http://schemas.microsoft.com/office/drawing/2016/SVG/main" r:embed="rId10"/>
              </a:ext>
            </a:extLst>
          </a:blip>
          <a:srcRect/>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60A4A2C-D190-456A-9148-BD03CFF1E1E8}">
      <dsp:nvSpPr>
        <dsp:cNvPr id="0" name=""/>
        <dsp:cNvSpPr/>
      </dsp:nvSpPr>
      <dsp:spPr>
        <a:xfrm>
          <a:off x="855692" y="2877275"/>
          <a:ext cx="1422815" cy="6036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100000"/>
            </a:lnSpc>
            <a:spcBef>
              <a:spcPct val="0"/>
            </a:spcBef>
            <a:spcAft>
              <a:spcPct val="35000"/>
            </a:spcAft>
            <a:buNone/>
          </a:pPr>
          <a:r>
            <a:rPr lang="en-US" sz="1100" kern="1200"/>
            <a:t>Conditioner for shine and nourishment </a:t>
          </a:r>
        </a:p>
      </dsp:txBody>
      <dsp:txXfrm>
        <a:off x="855692" y="2877275"/>
        <a:ext cx="1422815" cy="603618"/>
      </dsp:txXfrm>
    </dsp:sp>
    <dsp:sp modelId="{90FC3CBC-3755-4256-923E-2CE2864F8EA3}">
      <dsp:nvSpPr>
        <dsp:cNvPr id="0" name=""/>
        <dsp:cNvSpPr/>
      </dsp:nvSpPr>
      <dsp:spPr>
        <a:xfrm>
          <a:off x="2526422" y="2877275"/>
          <a:ext cx="603618" cy="603618"/>
        </a:xfrm>
        <a:prstGeom prst="ellipse">
          <a:avLst/>
        </a:prstGeom>
        <a:solidFill>
          <a:schemeClr val="accent5">
            <a:hueOff val="-199894"/>
            <a:satOff val="-7414"/>
            <a:lumOff val="11764"/>
            <a:alphaOff val="0"/>
          </a:schemeClr>
        </a:solidFill>
        <a:ln>
          <a:noFill/>
        </a:ln>
        <a:effectLst/>
      </dsp:spPr>
      <dsp:style>
        <a:lnRef idx="0">
          <a:scrgbClr r="0" g="0" b="0"/>
        </a:lnRef>
        <a:fillRef idx="1">
          <a:scrgbClr r="0" g="0" b="0"/>
        </a:fillRef>
        <a:effectRef idx="0">
          <a:scrgbClr r="0" g="0" b="0"/>
        </a:effectRef>
        <a:fontRef idx="minor"/>
      </dsp:style>
    </dsp:sp>
    <dsp:sp modelId="{46F1B037-AACA-4908-B889-A011518AD9E2}">
      <dsp:nvSpPr>
        <dsp:cNvPr id="0" name=""/>
        <dsp:cNvSpPr/>
      </dsp:nvSpPr>
      <dsp:spPr>
        <a:xfrm>
          <a:off x="2653182" y="3004034"/>
          <a:ext cx="350098" cy="350098"/>
        </a:xfrm>
        <a:prstGeom prst="rect">
          <a:avLst/>
        </a:prstGeom>
        <a:blipFill>
          <a:blip xmlns:r="http://schemas.openxmlformats.org/officeDocument/2006/relationships" r:embed="rId11">
            <a:extLst>
              <a:ext uri="{96DAC541-7B7A-43D3-8B79-37D633B846F1}">
                <asvg:svgBlip xmlns:asvg="http://schemas.microsoft.com/office/drawing/2016/SVG/main" r:embed="rId12"/>
              </a:ext>
            </a:extLst>
          </a:blip>
          <a:srcRect/>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B262EEF-6699-498A-97E0-846E745F206B}">
      <dsp:nvSpPr>
        <dsp:cNvPr id="0" name=""/>
        <dsp:cNvSpPr/>
      </dsp:nvSpPr>
      <dsp:spPr>
        <a:xfrm>
          <a:off x="3259388" y="2877275"/>
          <a:ext cx="1422815" cy="6036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100000"/>
            </a:lnSpc>
            <a:spcBef>
              <a:spcPct val="0"/>
            </a:spcBef>
            <a:spcAft>
              <a:spcPct val="35000"/>
            </a:spcAft>
            <a:buNone/>
          </a:pPr>
          <a:r>
            <a:rPr lang="en-US" sz="1100" kern="1200" dirty="0"/>
            <a:t>Full blast dry, conditioning spray and brush out </a:t>
          </a:r>
        </a:p>
      </dsp:txBody>
      <dsp:txXfrm>
        <a:off x="3259388" y="2877275"/>
        <a:ext cx="1422815" cy="603618"/>
      </dsp:txXfrm>
    </dsp:sp>
    <dsp:sp modelId="{CB54DD66-F861-4872-BE71-72836969D636}">
      <dsp:nvSpPr>
        <dsp:cNvPr id="0" name=""/>
        <dsp:cNvSpPr/>
      </dsp:nvSpPr>
      <dsp:spPr>
        <a:xfrm>
          <a:off x="122726" y="4315628"/>
          <a:ext cx="603618" cy="603618"/>
        </a:xfrm>
        <a:prstGeom prst="ellipse">
          <a:avLst/>
        </a:prstGeom>
        <a:solidFill>
          <a:schemeClr val="accent5">
            <a:hueOff val="-239873"/>
            <a:satOff val="-8897"/>
            <a:lumOff val="14117"/>
            <a:alphaOff val="0"/>
          </a:schemeClr>
        </a:solidFill>
        <a:ln>
          <a:noFill/>
        </a:ln>
        <a:effectLst/>
      </dsp:spPr>
      <dsp:style>
        <a:lnRef idx="0">
          <a:scrgbClr r="0" g="0" b="0"/>
        </a:lnRef>
        <a:fillRef idx="1">
          <a:scrgbClr r="0" g="0" b="0"/>
        </a:fillRef>
        <a:effectRef idx="0">
          <a:scrgbClr r="0" g="0" b="0"/>
        </a:effectRef>
        <a:fontRef idx="minor"/>
      </dsp:style>
    </dsp:sp>
    <dsp:sp modelId="{FA9698C1-F0F5-465F-9FAD-F823472DBDA2}">
      <dsp:nvSpPr>
        <dsp:cNvPr id="0" name=""/>
        <dsp:cNvSpPr/>
      </dsp:nvSpPr>
      <dsp:spPr>
        <a:xfrm>
          <a:off x="249486" y="4442388"/>
          <a:ext cx="350098" cy="350098"/>
        </a:xfrm>
        <a:prstGeom prst="rect">
          <a:avLst/>
        </a:prstGeom>
        <a:blipFill>
          <a:blip xmlns:r="http://schemas.openxmlformats.org/officeDocument/2006/relationships" r:embed="rId13">
            <a:extLst>
              <a:ext uri="{96DAC541-7B7A-43D3-8B79-37D633B846F1}">
                <asvg:svgBlip xmlns:asvg="http://schemas.microsoft.com/office/drawing/2016/SVG/main" r:embed="rId14"/>
              </a:ext>
            </a:extLst>
          </a:blip>
          <a:srcRect/>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73A893B-A9A9-4D61-A785-F97BEB946603}">
      <dsp:nvSpPr>
        <dsp:cNvPr id="0" name=""/>
        <dsp:cNvSpPr/>
      </dsp:nvSpPr>
      <dsp:spPr>
        <a:xfrm>
          <a:off x="855692" y="4315628"/>
          <a:ext cx="1422815" cy="6036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100000"/>
            </a:lnSpc>
            <a:spcBef>
              <a:spcPct val="0"/>
            </a:spcBef>
            <a:spcAft>
              <a:spcPct val="35000"/>
            </a:spcAft>
            <a:buNone/>
          </a:pPr>
          <a:r>
            <a:rPr lang="en-US" sz="1100" kern="1200" dirty="0"/>
            <a:t>Shedding spray to help target the hair that coming out at home </a:t>
          </a:r>
        </a:p>
      </dsp:txBody>
      <dsp:txXfrm>
        <a:off x="855692" y="4315628"/>
        <a:ext cx="1422815" cy="603618"/>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GB"/>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7" name="Date Placeholder 6"/>
          <p:cNvSpPr>
            <a:spLocks noGrp="1"/>
          </p:cNvSpPr>
          <p:nvPr>
            <p:ph type="dt" sz="half" idx="10"/>
          </p:nvPr>
        </p:nvSpPr>
        <p:spPr/>
        <p:txBody>
          <a:bodyPr/>
          <a:lstStyle/>
          <a:p>
            <a:fld id="{1160EA64-D806-43AC-9DF2-F8C432F32B4C}" type="datetimeFigureOut">
              <a:rPr lang="en-US" dirty="0"/>
              <a:t>5/6/26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E9F9C37B-1D36-470B-8223-D6C91242EC14}" type="datetimeFigureOut">
              <a:rPr lang="en-US" dirty="0"/>
              <a:t>5/6/26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67C6F52A-A82B-47A2-A83A-8C4C91F2D59F}" type="datetimeFigureOut">
              <a:rPr lang="en-US" dirty="0"/>
              <a:t>5/6/26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F070A7B3-6521-4DCA-87E5-044747A908C1}" type="datetimeFigureOut">
              <a:rPr lang="en-US" dirty="0"/>
              <a:t>5/6/26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GB"/>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7" name="Date Placeholder 6"/>
          <p:cNvSpPr>
            <a:spLocks noGrp="1"/>
          </p:cNvSpPr>
          <p:nvPr>
            <p:ph type="dt" sz="half" idx="10"/>
          </p:nvPr>
        </p:nvSpPr>
        <p:spPr/>
        <p:txBody>
          <a:bodyPr/>
          <a:lstStyle/>
          <a:p>
            <a:fld id="{1160EA64-D806-43AC-9DF2-F8C432F32B4C}" type="datetimeFigureOut">
              <a:rPr lang="en-US" dirty="0"/>
              <a:t>5/6/26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8" name="Date Placeholder 7"/>
          <p:cNvSpPr>
            <a:spLocks noGrp="1"/>
          </p:cNvSpPr>
          <p:nvPr>
            <p:ph type="dt" sz="half" idx="10"/>
          </p:nvPr>
        </p:nvSpPr>
        <p:spPr/>
        <p:txBody>
          <a:bodyPr/>
          <a:lstStyle/>
          <a:p>
            <a:fld id="{AB134690-1557-4C89-A502-4959FE7FAD70}" type="datetimeFigureOut">
              <a:rPr lang="en-US" dirty="0"/>
              <a:t>5/6/26</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7" name="Date Placeholder 6"/>
          <p:cNvSpPr>
            <a:spLocks noGrp="1"/>
          </p:cNvSpPr>
          <p:nvPr>
            <p:ph type="dt" sz="half" idx="10"/>
          </p:nvPr>
        </p:nvSpPr>
        <p:spPr/>
        <p:txBody>
          <a:bodyPr/>
          <a:lstStyle/>
          <a:p>
            <a:fld id="{4F7D4976-E339-4826-83B7-FBD03F55ECF8}" type="datetimeFigureOut">
              <a:rPr lang="en-US" dirty="0"/>
              <a:t>5/6/26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t>‹#›</a:t>
            </a:fld>
            <a:endParaRPr lang="en-US" dirty="0"/>
          </a:p>
        </p:txBody>
      </p:sp>
      <p:sp>
        <p:nvSpPr>
          <p:cNvPr id="10" name="Title 9"/>
          <p:cNvSpPr>
            <a:spLocks noGrp="1"/>
          </p:cNvSpPr>
          <p:nvPr>
            <p:ph type="title"/>
          </p:nvPr>
        </p:nvSpPr>
        <p:spPr/>
        <p:txBody>
          <a:bodyPr/>
          <a:lstStyle/>
          <a:p>
            <a:r>
              <a:rPr lang="en-GB"/>
              <a:t>Click to edit Master title style</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E1037C31-9E7A-4F99-8774-A0E530DE1A42}" type="datetimeFigureOut">
              <a:rPr lang="en-US" dirty="0"/>
              <a:t>5/6/26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78504F-A551-4DE0-9316-4DCD1D8CC752}" type="datetimeFigureOut">
              <a:rPr lang="en-US" dirty="0"/>
              <a:t>5/6/26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GB"/>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9" name="Date Placeholder 8"/>
          <p:cNvSpPr>
            <a:spLocks noGrp="1"/>
          </p:cNvSpPr>
          <p:nvPr>
            <p:ph type="dt" sz="half" idx="10"/>
          </p:nvPr>
        </p:nvSpPr>
        <p:spPr/>
        <p:txBody>
          <a:bodyPr/>
          <a:lstStyle/>
          <a:p>
            <a:fld id="{D1BE4249-C0D0-4B06-8692-E8BB871AF643}" type="datetimeFigureOut">
              <a:rPr lang="en-US" dirty="0"/>
              <a:t>5/6/26</a:t>
            </a:fld>
            <a:endParaRPr lang="en-US"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1" name="Slide Number Placeholder 10"/>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GB"/>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042B0DB6-F5C7-45FB-8CF3-31B45F9C2DAC}" type="datetimeFigureOut">
              <a:rPr lang="en-US" dirty="0"/>
              <a:t>5/6/26</a:t>
            </a:fld>
            <a:endParaRPr lang="en-US" dirty="0"/>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1160EA64-D806-43AC-9DF2-F8C432F32B4C}" type="datetimeFigureOut">
              <a:rPr lang="en-US" dirty="0"/>
              <a:t>5/6/26</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8A7A6979-0714-4377-B894-6BE4C2D6E202}"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ftr="0" dt="0"/>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 Id="rId9" Type="http://schemas.openxmlformats.org/officeDocument/2006/relationships/image" Target="../media/image26.svg"/></Relationships>
</file>

<file path=ppt/slides/_rels/slide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0E784A-EA93-D289-D5E9-257102DC1969}"/>
              </a:ext>
            </a:extLst>
          </p:cNvPr>
          <p:cNvSpPr>
            <a:spLocks noGrp="1"/>
          </p:cNvSpPr>
          <p:nvPr>
            <p:ph type="ctrTitle"/>
          </p:nvPr>
        </p:nvSpPr>
        <p:spPr>
          <a:xfrm>
            <a:off x="804672" y="2386744"/>
            <a:ext cx="4486656" cy="1645920"/>
          </a:xfrm>
        </p:spPr>
        <p:txBody>
          <a:bodyPr>
            <a:normAutofit/>
          </a:bodyPr>
          <a:lstStyle/>
          <a:p>
            <a:r>
              <a:rPr lang="en-US" sz="3200" dirty="0" err="1"/>
              <a:t>Deshedding</a:t>
            </a:r>
            <a:r>
              <a:rPr lang="en-US" sz="3200" dirty="0"/>
              <a:t> package </a:t>
            </a:r>
          </a:p>
        </p:txBody>
      </p:sp>
      <p:sp>
        <p:nvSpPr>
          <p:cNvPr id="3" name="Subtitle 2">
            <a:extLst>
              <a:ext uri="{FF2B5EF4-FFF2-40B4-BE49-F238E27FC236}">
                <a16:creationId xmlns:a16="http://schemas.microsoft.com/office/drawing/2014/main" id="{5B958D24-1216-3E12-D2E4-1FF48D9E76E3}"/>
              </a:ext>
            </a:extLst>
          </p:cNvPr>
          <p:cNvSpPr>
            <a:spLocks noGrp="1"/>
          </p:cNvSpPr>
          <p:nvPr>
            <p:ph type="subTitle" idx="1"/>
          </p:nvPr>
        </p:nvSpPr>
        <p:spPr>
          <a:xfrm>
            <a:off x="1148615" y="4352544"/>
            <a:ext cx="3798770" cy="1239894"/>
          </a:xfrm>
        </p:spPr>
        <p:txBody>
          <a:bodyPr>
            <a:normAutofit/>
          </a:bodyPr>
          <a:lstStyle/>
          <a:p>
            <a:r>
              <a:rPr lang="en-US" sz="1800"/>
              <a:t>Goose and Lettuce Dog Salon🐾</a:t>
            </a:r>
          </a:p>
        </p:txBody>
      </p:sp>
      <p:pic>
        <p:nvPicPr>
          <p:cNvPr id="6" name="Picture 5">
            <a:extLst>
              <a:ext uri="{FF2B5EF4-FFF2-40B4-BE49-F238E27FC236}">
                <a16:creationId xmlns:a16="http://schemas.microsoft.com/office/drawing/2014/main" id="{ED9C605A-6B1C-2815-C34C-D05FD9FAD441}"/>
              </a:ext>
            </a:extLst>
          </p:cNvPr>
          <p:cNvPicPr>
            <a:picLocks noChangeAspect="1"/>
          </p:cNvPicPr>
          <p:nvPr/>
        </p:nvPicPr>
        <p:blipFill>
          <a:blip r:embed="rId2"/>
          <a:srcRect t="4656" r="-2" b="-2"/>
          <a:stretch>
            <a:fillRect/>
          </a:stretch>
        </p:blipFill>
        <p:spPr>
          <a:xfrm>
            <a:off x="6096000" y="10"/>
            <a:ext cx="6095999" cy="6857990"/>
          </a:xfrm>
          <a:prstGeom prst="rect">
            <a:avLst/>
          </a:prstGeom>
        </p:spPr>
      </p:pic>
      <p:sp>
        <p:nvSpPr>
          <p:cNvPr id="5" name="TextBox 4">
            <a:extLst>
              <a:ext uri="{FF2B5EF4-FFF2-40B4-BE49-F238E27FC236}">
                <a16:creationId xmlns:a16="http://schemas.microsoft.com/office/drawing/2014/main" id="{9C0EC88F-3BF6-D2A7-E9BB-C818CAA10C19}"/>
              </a:ext>
            </a:extLst>
          </p:cNvPr>
          <p:cNvSpPr txBox="1"/>
          <p:nvPr/>
        </p:nvSpPr>
        <p:spPr>
          <a:xfrm>
            <a:off x="6096000" y="6580991"/>
            <a:ext cx="6100354" cy="261610"/>
          </a:xfrm>
          <a:prstGeom prst="rect">
            <a:avLst/>
          </a:prstGeom>
          <a:noFill/>
        </p:spPr>
        <p:txBody>
          <a:bodyPr wrap="square">
            <a:spAutoFit/>
          </a:bodyPr>
          <a:lstStyle/>
          <a:p>
            <a:r>
              <a:rPr lang="en-GB" sz="1050" dirty="0">
                <a:solidFill>
                  <a:schemeClr val="bg1"/>
                </a:solidFill>
              </a:rPr>
              <a:t>May 21, 2014 by RHONDA OWEN SPECIAL TO THE DEMOCRAT-GAZETTE</a:t>
            </a:r>
            <a:endParaRPr lang="en-US" sz="1050" dirty="0">
              <a:solidFill>
                <a:schemeClr val="bg1"/>
              </a:solidFill>
            </a:endParaRPr>
          </a:p>
        </p:txBody>
      </p:sp>
    </p:spTree>
    <p:extLst>
      <p:ext uri="{BB962C8B-B14F-4D97-AF65-F5344CB8AC3E}">
        <p14:creationId xmlns:p14="http://schemas.microsoft.com/office/powerpoint/2010/main" val="41222266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2">
            <a:lumMod val="60000"/>
            <a:lumOff val="4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AA32E4-EF59-F05F-9905-B07795CDA07E}"/>
              </a:ext>
            </a:extLst>
          </p:cNvPr>
          <p:cNvSpPr>
            <a:spLocks noGrp="1"/>
          </p:cNvSpPr>
          <p:nvPr>
            <p:ph type="title"/>
          </p:nvPr>
        </p:nvSpPr>
        <p:spPr/>
        <p:txBody>
          <a:bodyPr/>
          <a:lstStyle/>
          <a:p>
            <a:r>
              <a:rPr lang="en-US"/>
              <a:t>Why dogs shed </a:t>
            </a:r>
            <a:endParaRPr lang="en-US" dirty="0"/>
          </a:p>
        </p:txBody>
      </p:sp>
      <p:graphicFrame>
        <p:nvGraphicFramePr>
          <p:cNvPr id="15" name="Content Placeholder 2">
            <a:extLst>
              <a:ext uri="{FF2B5EF4-FFF2-40B4-BE49-F238E27FC236}">
                <a16:creationId xmlns:a16="http://schemas.microsoft.com/office/drawing/2014/main" id="{DD7714C2-2553-2305-C147-92A91DEC8BD1}"/>
              </a:ext>
            </a:extLst>
          </p:cNvPr>
          <p:cNvGraphicFramePr>
            <a:graphicFrameLocks noGrp="1"/>
          </p:cNvGraphicFramePr>
          <p:nvPr>
            <p:ph idx="1"/>
            <p:extLst>
              <p:ext uri="{D42A27DB-BD31-4B8C-83A1-F6EECF244321}">
                <p14:modId xmlns:p14="http://schemas.microsoft.com/office/powerpoint/2010/main" val="2409402703"/>
              </p:ext>
            </p:extLst>
          </p:nvPr>
        </p:nvGraphicFramePr>
        <p:xfrm>
          <a:off x="2230438" y="2638425"/>
          <a:ext cx="7731125" cy="31019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527141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2">
            <a:lumMod val="60000"/>
            <a:lumOff val="4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068D43-1713-2B95-E573-D1DA56A8E7FB}"/>
              </a:ext>
            </a:extLst>
          </p:cNvPr>
          <p:cNvSpPr>
            <a:spLocks noGrp="1"/>
          </p:cNvSpPr>
          <p:nvPr>
            <p:ph type="title"/>
          </p:nvPr>
        </p:nvSpPr>
        <p:spPr>
          <a:xfrm>
            <a:off x="2231136" y="964692"/>
            <a:ext cx="7729728" cy="1188720"/>
          </a:xfrm>
        </p:spPr>
        <p:txBody>
          <a:bodyPr>
            <a:normAutofit/>
          </a:bodyPr>
          <a:lstStyle/>
          <a:p>
            <a:r>
              <a:rPr lang="en-US"/>
              <a:t>Why help the process?</a:t>
            </a:r>
          </a:p>
        </p:txBody>
      </p:sp>
      <p:graphicFrame>
        <p:nvGraphicFramePr>
          <p:cNvPr id="5" name="Content Placeholder 2">
            <a:extLst>
              <a:ext uri="{FF2B5EF4-FFF2-40B4-BE49-F238E27FC236}">
                <a16:creationId xmlns:a16="http://schemas.microsoft.com/office/drawing/2014/main" id="{66271BF0-709D-2AC8-BC37-C65076D82A57}"/>
              </a:ext>
            </a:extLst>
          </p:cNvPr>
          <p:cNvGraphicFramePr>
            <a:graphicFrameLocks noGrp="1"/>
          </p:cNvGraphicFramePr>
          <p:nvPr>
            <p:ph idx="1"/>
            <p:extLst>
              <p:ext uri="{D42A27DB-BD31-4B8C-83A1-F6EECF244321}">
                <p14:modId xmlns:p14="http://schemas.microsoft.com/office/powerpoint/2010/main" val="2803214709"/>
              </p:ext>
            </p:extLst>
          </p:nvPr>
        </p:nvGraphicFramePr>
        <p:xfrm>
          <a:off x="965200" y="2638425"/>
          <a:ext cx="10261600" cy="31077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769303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2">
            <a:lumMod val="60000"/>
            <a:lumOff val="40000"/>
          </a:schemeClr>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D30137E-6AE8-568A-5B9D-88B78FF3B7FC}"/>
              </a:ext>
            </a:extLst>
          </p:cNvPr>
          <p:cNvPicPr>
            <a:picLocks noChangeAspect="1"/>
          </p:cNvPicPr>
          <p:nvPr/>
        </p:nvPicPr>
        <p:blipFill>
          <a:blip r:embed="rId2"/>
          <a:srcRect t="5581" r="-2" b="-2"/>
          <a:stretch>
            <a:fillRect/>
          </a:stretch>
        </p:blipFill>
        <p:spPr>
          <a:xfrm>
            <a:off x="642" y="10"/>
            <a:ext cx="6096000" cy="6857990"/>
          </a:xfrm>
          <a:prstGeom prst="rect">
            <a:avLst/>
          </a:prstGeom>
        </p:spPr>
      </p:pic>
      <p:sp>
        <p:nvSpPr>
          <p:cNvPr id="2" name="Title 1">
            <a:extLst>
              <a:ext uri="{FF2B5EF4-FFF2-40B4-BE49-F238E27FC236}">
                <a16:creationId xmlns:a16="http://schemas.microsoft.com/office/drawing/2014/main" id="{DD9D5BD8-C9A5-9C2E-6C85-03985E7D551D}"/>
              </a:ext>
            </a:extLst>
          </p:cNvPr>
          <p:cNvSpPr>
            <a:spLocks noGrp="1"/>
          </p:cNvSpPr>
          <p:nvPr>
            <p:ph type="title"/>
          </p:nvPr>
        </p:nvSpPr>
        <p:spPr>
          <a:xfrm>
            <a:off x="6743941" y="170876"/>
            <a:ext cx="4487298" cy="1174991"/>
          </a:xfrm>
          <a:solidFill>
            <a:schemeClr val="tx1">
              <a:alpha val="60000"/>
            </a:schemeClr>
          </a:solidFill>
          <a:ln>
            <a:solidFill>
              <a:schemeClr val="bg1"/>
            </a:solidFill>
          </a:ln>
        </p:spPr>
        <p:txBody>
          <a:bodyPr>
            <a:normAutofit/>
          </a:bodyPr>
          <a:lstStyle/>
          <a:p>
            <a:r>
              <a:rPr lang="en-US" sz="2400" dirty="0">
                <a:solidFill>
                  <a:schemeClr val="bg1"/>
                </a:solidFill>
              </a:rPr>
              <a:t>Matting and compaction </a:t>
            </a:r>
          </a:p>
        </p:txBody>
      </p:sp>
      <p:sp>
        <p:nvSpPr>
          <p:cNvPr id="3" name="Content Placeholder 2">
            <a:extLst>
              <a:ext uri="{FF2B5EF4-FFF2-40B4-BE49-F238E27FC236}">
                <a16:creationId xmlns:a16="http://schemas.microsoft.com/office/drawing/2014/main" id="{D1F9380E-3175-FDA4-B7E5-EEE326E7F3BF}"/>
              </a:ext>
            </a:extLst>
          </p:cNvPr>
          <p:cNvSpPr>
            <a:spLocks noGrp="1"/>
          </p:cNvSpPr>
          <p:nvPr>
            <p:ph idx="1"/>
          </p:nvPr>
        </p:nvSpPr>
        <p:spPr>
          <a:xfrm>
            <a:off x="6743941" y="976129"/>
            <a:ext cx="4804931" cy="4919815"/>
          </a:xfrm>
        </p:spPr>
        <p:txBody>
          <a:bodyPr anchor="ctr">
            <a:normAutofit/>
          </a:bodyPr>
          <a:lstStyle/>
          <a:p>
            <a:pPr marL="0" indent="0">
              <a:buNone/>
            </a:pPr>
            <a:r>
              <a:rPr lang="en-US"/>
              <a:t>Hair gets tangled and wraps around itself forming a tight lump of fur that pulls the skin. If not addressed, it will tangle up with more hair oil and dirt becoming bigger and more painful</a:t>
            </a:r>
          </a:p>
          <a:p>
            <a:endParaRPr lang="en-US"/>
          </a:p>
          <a:p>
            <a:pPr marL="0" indent="0">
              <a:buNone/>
            </a:pPr>
            <a:r>
              <a:rPr lang="en-US"/>
              <a:t>Compactions happen when the hair builds up and becomes stuck under the mats, often the undercoat becoming trapped and dense between the skin and topcoat.</a:t>
            </a:r>
          </a:p>
          <a:p>
            <a:pPr marL="0" indent="0">
              <a:buNone/>
            </a:pPr>
            <a:endParaRPr lang="en-US"/>
          </a:p>
          <a:p>
            <a:pPr marL="0" indent="0">
              <a:buNone/>
            </a:pPr>
            <a:r>
              <a:rPr lang="en-US"/>
              <a:t>Causes pain and prevents thermoregulation through stopping air flow. </a:t>
            </a:r>
          </a:p>
        </p:txBody>
      </p:sp>
      <p:sp>
        <p:nvSpPr>
          <p:cNvPr id="9" name="Rectangle 8">
            <a:extLst>
              <a:ext uri="{FF2B5EF4-FFF2-40B4-BE49-F238E27FC236}">
                <a16:creationId xmlns:a16="http://schemas.microsoft.com/office/drawing/2014/main" id="{412966FF-CAA0-9FD5-5AFE-7D771891C158}"/>
              </a:ext>
            </a:extLst>
          </p:cNvPr>
          <p:cNvSpPr/>
          <p:nvPr/>
        </p:nvSpPr>
        <p:spPr>
          <a:xfrm flipH="1" flipV="1">
            <a:off x="0" y="6137416"/>
            <a:ext cx="522514" cy="70920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3735450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2">
            <a:lumMod val="60000"/>
            <a:lumOff val="4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17D8A-6164-6407-7F5B-E74BD5213C33}"/>
              </a:ext>
            </a:extLst>
          </p:cNvPr>
          <p:cNvSpPr>
            <a:spLocks noGrp="1"/>
          </p:cNvSpPr>
          <p:nvPr>
            <p:ph type="title"/>
          </p:nvPr>
        </p:nvSpPr>
        <p:spPr>
          <a:xfrm>
            <a:off x="5445496" y="978776"/>
            <a:ext cx="5925310" cy="1174991"/>
          </a:xfrm>
        </p:spPr>
        <p:txBody>
          <a:bodyPr>
            <a:normAutofit/>
          </a:bodyPr>
          <a:lstStyle/>
          <a:p>
            <a:r>
              <a:rPr lang="en-US" sz="2400" dirty="0"/>
              <a:t>How does a </a:t>
            </a:r>
            <a:r>
              <a:rPr lang="en-US" sz="2400" dirty="0" err="1"/>
              <a:t>deshed</a:t>
            </a:r>
            <a:r>
              <a:rPr lang="en-US" sz="2400" dirty="0"/>
              <a:t> help </a:t>
            </a:r>
          </a:p>
        </p:txBody>
      </p:sp>
      <p:pic>
        <p:nvPicPr>
          <p:cNvPr id="10" name="Picture 9" descr="A dog wearing a red bow&#10;&#10;AI-generated content may be incorrect.">
            <a:extLst>
              <a:ext uri="{FF2B5EF4-FFF2-40B4-BE49-F238E27FC236}">
                <a16:creationId xmlns:a16="http://schemas.microsoft.com/office/drawing/2014/main" id="{E5741775-6C07-FB6A-DB32-2F9635D54A6C}"/>
              </a:ext>
            </a:extLst>
          </p:cNvPr>
          <p:cNvPicPr>
            <a:picLocks noChangeAspect="1"/>
          </p:cNvPicPr>
          <p:nvPr/>
        </p:nvPicPr>
        <p:blipFill>
          <a:blip r:embed="rId2"/>
          <a:srcRect l="2692" r="6760"/>
          <a:stretch>
            <a:fillRect/>
          </a:stretch>
        </p:blipFill>
        <p:spPr>
          <a:xfrm>
            <a:off x="20" y="10"/>
            <a:ext cx="4657325" cy="6857990"/>
          </a:xfrm>
          <a:prstGeom prst="rect">
            <a:avLst/>
          </a:prstGeom>
        </p:spPr>
      </p:pic>
      <p:sp>
        <p:nvSpPr>
          <p:cNvPr id="3" name="Content Placeholder 2">
            <a:extLst>
              <a:ext uri="{FF2B5EF4-FFF2-40B4-BE49-F238E27FC236}">
                <a16:creationId xmlns:a16="http://schemas.microsoft.com/office/drawing/2014/main" id="{C06416ED-AF5B-5CE6-7760-262A8751D187}"/>
              </a:ext>
            </a:extLst>
          </p:cNvPr>
          <p:cNvSpPr>
            <a:spLocks noGrp="1"/>
          </p:cNvSpPr>
          <p:nvPr>
            <p:ph idx="1"/>
          </p:nvPr>
        </p:nvSpPr>
        <p:spPr>
          <a:xfrm>
            <a:off x="5445496" y="2640692"/>
            <a:ext cx="5925310" cy="3255252"/>
          </a:xfrm>
        </p:spPr>
        <p:txBody>
          <a:bodyPr>
            <a:normAutofit/>
          </a:bodyPr>
          <a:lstStyle/>
          <a:p>
            <a:pPr>
              <a:lnSpc>
                <a:spcPct val="90000"/>
              </a:lnSpc>
            </a:pPr>
            <a:r>
              <a:rPr lang="en-US" sz="1700" dirty="0"/>
              <a:t>When mats occur, under the animal welfare act 2006 groomers are only able to brush out matted hair for 10 minutes before it is classed as cruelty. So, these mats then must be clipped out. </a:t>
            </a:r>
          </a:p>
          <a:p>
            <a:pPr marL="0" indent="0">
              <a:lnSpc>
                <a:spcPct val="90000"/>
              </a:lnSpc>
              <a:buNone/>
            </a:pPr>
            <a:endParaRPr lang="en-US" sz="1700" dirty="0"/>
          </a:p>
          <a:p>
            <a:pPr>
              <a:lnSpc>
                <a:spcPct val="90000"/>
              </a:lnSpc>
            </a:pPr>
            <a:r>
              <a:rPr lang="en-US" sz="1700" dirty="0"/>
              <a:t>Clipping a double coat is also bad for the dog but the lesser of two evils as it damages the coat further and prevents thermoregulation </a:t>
            </a:r>
          </a:p>
          <a:p>
            <a:pPr>
              <a:lnSpc>
                <a:spcPct val="90000"/>
              </a:lnSpc>
            </a:pPr>
            <a:endParaRPr lang="en-US" sz="1700" dirty="0"/>
          </a:p>
          <a:p>
            <a:pPr>
              <a:lnSpc>
                <a:spcPct val="90000"/>
              </a:lnSpc>
            </a:pPr>
            <a:r>
              <a:rPr lang="en-US" sz="1700" dirty="0"/>
              <a:t>De-shedding prevents compactions and matting so clipping will not have to become an option </a:t>
            </a:r>
          </a:p>
        </p:txBody>
      </p:sp>
    </p:spTree>
    <p:extLst>
      <p:ext uri="{BB962C8B-B14F-4D97-AF65-F5344CB8AC3E}">
        <p14:creationId xmlns:p14="http://schemas.microsoft.com/office/powerpoint/2010/main" val="20253414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2">
            <a:lumMod val="60000"/>
            <a:lumOff val="40000"/>
          </a:schemeClr>
        </a:solidFill>
        <a:effectLst/>
      </p:bgPr>
    </p:bg>
    <p:spTree>
      <p:nvGrpSpPr>
        <p:cNvPr id="1" name=""/>
        <p:cNvGrpSpPr/>
        <p:nvPr/>
      </p:nvGrpSpPr>
      <p:grpSpPr>
        <a:xfrm>
          <a:off x="0" y="0"/>
          <a:ext cx="0" cy="0"/>
          <a:chOff x="0" y="0"/>
          <a:chExt cx="0" cy="0"/>
        </a:xfrm>
      </p:grpSpPr>
      <p:pic>
        <p:nvPicPr>
          <p:cNvPr id="6" name="Picture 5" descr="A dog standing on a wood floor next to a dog's hair cut&#10;&#10;AI-generated content may be incorrect.">
            <a:extLst>
              <a:ext uri="{FF2B5EF4-FFF2-40B4-BE49-F238E27FC236}">
                <a16:creationId xmlns:a16="http://schemas.microsoft.com/office/drawing/2014/main" id="{0815AABF-88A5-7A56-2A4D-43CFBEC23ABD}"/>
              </a:ext>
            </a:extLst>
          </p:cNvPr>
          <p:cNvPicPr>
            <a:picLocks noChangeAspect="1"/>
          </p:cNvPicPr>
          <p:nvPr/>
        </p:nvPicPr>
        <p:blipFill>
          <a:blip r:embed="rId2"/>
          <a:srcRect r="15625"/>
          <a:stretch>
            <a:fillRect/>
          </a:stretch>
        </p:blipFill>
        <p:spPr>
          <a:xfrm rot="5400000">
            <a:off x="-380358" y="381000"/>
            <a:ext cx="6858000" cy="6096000"/>
          </a:xfrm>
          <a:prstGeom prst="rect">
            <a:avLst/>
          </a:prstGeom>
        </p:spPr>
      </p:pic>
      <p:sp>
        <p:nvSpPr>
          <p:cNvPr id="2" name="Title 1">
            <a:extLst>
              <a:ext uri="{FF2B5EF4-FFF2-40B4-BE49-F238E27FC236}">
                <a16:creationId xmlns:a16="http://schemas.microsoft.com/office/drawing/2014/main" id="{477D9AC4-E185-F77E-9978-C04E1374D76C}"/>
              </a:ext>
            </a:extLst>
          </p:cNvPr>
          <p:cNvSpPr>
            <a:spLocks noGrp="1"/>
          </p:cNvSpPr>
          <p:nvPr>
            <p:ph type="title"/>
          </p:nvPr>
        </p:nvSpPr>
        <p:spPr>
          <a:xfrm>
            <a:off x="530352" y="589795"/>
            <a:ext cx="4487298" cy="1174991"/>
          </a:xfrm>
          <a:solidFill>
            <a:schemeClr val="tx1">
              <a:alpha val="60000"/>
            </a:schemeClr>
          </a:solidFill>
          <a:ln>
            <a:solidFill>
              <a:schemeClr val="bg1"/>
            </a:solidFill>
          </a:ln>
        </p:spPr>
        <p:txBody>
          <a:bodyPr>
            <a:normAutofit/>
          </a:bodyPr>
          <a:lstStyle/>
          <a:p>
            <a:r>
              <a:rPr lang="en-US" sz="2200" dirty="0">
                <a:solidFill>
                  <a:schemeClr val="bg1"/>
                </a:solidFill>
              </a:rPr>
              <a:t>The Goose and Lettuce de-shedding package </a:t>
            </a:r>
          </a:p>
        </p:txBody>
      </p:sp>
      <p:graphicFrame>
        <p:nvGraphicFramePr>
          <p:cNvPr id="5" name="Content Placeholder 2">
            <a:extLst>
              <a:ext uri="{FF2B5EF4-FFF2-40B4-BE49-F238E27FC236}">
                <a16:creationId xmlns:a16="http://schemas.microsoft.com/office/drawing/2014/main" id="{80D521A9-05C1-2F10-0F9F-32ADC0772F5D}"/>
              </a:ext>
            </a:extLst>
          </p:cNvPr>
          <p:cNvGraphicFramePr>
            <a:graphicFrameLocks noGrp="1"/>
          </p:cNvGraphicFramePr>
          <p:nvPr>
            <p:ph idx="1"/>
            <p:extLst>
              <p:ext uri="{D42A27DB-BD31-4B8C-83A1-F6EECF244321}">
                <p14:modId xmlns:p14="http://schemas.microsoft.com/office/powerpoint/2010/main" val="159987666"/>
              </p:ext>
            </p:extLst>
          </p:nvPr>
        </p:nvGraphicFramePr>
        <p:xfrm>
          <a:off x="6743941" y="976129"/>
          <a:ext cx="4804931" cy="49198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a:extLst>
              <a:ext uri="{FF2B5EF4-FFF2-40B4-BE49-F238E27FC236}">
                <a16:creationId xmlns:a16="http://schemas.microsoft.com/office/drawing/2014/main" id="{89ABE7AF-FA51-2617-7AF3-447488630BB9}"/>
              </a:ext>
            </a:extLst>
          </p:cNvPr>
          <p:cNvSpPr txBox="1"/>
          <p:nvPr/>
        </p:nvSpPr>
        <p:spPr>
          <a:xfrm>
            <a:off x="9932670" y="5360670"/>
            <a:ext cx="1737360" cy="430887"/>
          </a:xfrm>
          <a:prstGeom prst="rect">
            <a:avLst/>
          </a:prstGeom>
          <a:noFill/>
        </p:spPr>
        <p:txBody>
          <a:bodyPr wrap="square" rtlCol="0">
            <a:spAutoFit/>
          </a:bodyPr>
          <a:lstStyle/>
          <a:p>
            <a:r>
              <a:rPr lang="en-US" sz="1100" dirty="0"/>
              <a:t>A trim to suit the breed and lifestyle</a:t>
            </a:r>
          </a:p>
        </p:txBody>
      </p:sp>
      <p:sp>
        <p:nvSpPr>
          <p:cNvPr id="8" name="Oval 7">
            <a:extLst>
              <a:ext uri="{FF2B5EF4-FFF2-40B4-BE49-F238E27FC236}">
                <a16:creationId xmlns:a16="http://schemas.microsoft.com/office/drawing/2014/main" id="{21FC8119-02E6-7913-F466-D1CC5F028DF8}"/>
              </a:ext>
            </a:extLst>
          </p:cNvPr>
          <p:cNvSpPr/>
          <p:nvPr/>
        </p:nvSpPr>
        <p:spPr>
          <a:xfrm>
            <a:off x="9329052" y="5292326"/>
            <a:ext cx="603618" cy="603618"/>
          </a:xfrm>
          <a:prstGeom prst="ellipse">
            <a:avLst/>
          </a:prstGeom>
        </p:spPr>
        <p:style>
          <a:lnRef idx="0">
            <a:schemeClr val="lt1">
              <a:alpha val="0"/>
              <a:hueOff val="0"/>
              <a:satOff val="0"/>
              <a:lumOff val="0"/>
              <a:alphaOff val="0"/>
            </a:schemeClr>
          </a:lnRef>
          <a:fillRef idx="1">
            <a:schemeClr val="accent5">
              <a:hueOff val="-119936"/>
              <a:satOff val="-4449"/>
              <a:lumOff val="7059"/>
              <a:alphaOff val="0"/>
            </a:schemeClr>
          </a:fillRef>
          <a:effectRef idx="0">
            <a:schemeClr val="accent5">
              <a:hueOff val="-119936"/>
              <a:satOff val="-4449"/>
              <a:lumOff val="7059"/>
              <a:alphaOff val="0"/>
            </a:schemeClr>
          </a:effectRef>
          <a:fontRef idx="minor"/>
        </p:style>
        <p:txBody>
          <a:bodyPr/>
          <a:lstStyle/>
          <a:p>
            <a:endParaRPr lang="en-US"/>
          </a:p>
        </p:txBody>
      </p:sp>
      <p:sp>
        <p:nvSpPr>
          <p:cNvPr id="9" name="Rectangle 8" descr="Scissors with solid fill">
            <a:extLst>
              <a:ext uri="{FF2B5EF4-FFF2-40B4-BE49-F238E27FC236}">
                <a16:creationId xmlns:a16="http://schemas.microsoft.com/office/drawing/2014/main" id="{F7956C24-A580-6493-306B-789F4DAB919C}"/>
              </a:ext>
            </a:extLst>
          </p:cNvPr>
          <p:cNvSpPr/>
          <p:nvPr/>
        </p:nvSpPr>
        <p:spPr>
          <a:xfrm>
            <a:off x="9468102" y="5401064"/>
            <a:ext cx="350098" cy="350098"/>
          </a:xfrm>
          <a:prstGeom prst="rect">
            <a:avLst/>
          </a:prstGeom>
          <a:blipFill>
            <a:blip r:embed="rId8">
              <a:extLst>
                <a:ext uri="{96DAC541-7B7A-43D3-8B79-37D633B846F1}">
                  <asvg:svgBlip xmlns:asvg="http://schemas.microsoft.com/office/drawing/2016/SVG/main" r:embed="rId9"/>
                </a:ext>
              </a:extLst>
            </a:blip>
            <a:stretch>
              <a:fillRect/>
            </a:stretch>
          </a:blipFill>
          <a:ln>
            <a:noFill/>
          </a:ln>
        </p:spPr>
        <p:style>
          <a:lnRef idx="2">
            <a:scrgbClr r="0" g="0" b="0"/>
          </a:lnRef>
          <a:fillRef idx="1">
            <a:scrgbClr r="0" g="0" b="0"/>
          </a:fillRef>
          <a:effectRef idx="0">
            <a:schemeClr val="bg1">
              <a:hueOff val="0"/>
              <a:satOff val="0"/>
              <a:lumOff val="0"/>
              <a:alphaOff val="0"/>
            </a:schemeClr>
          </a:effectRef>
          <a:fontRef idx="minor">
            <a:schemeClr val="dk1">
              <a:hueOff val="0"/>
              <a:satOff val="0"/>
              <a:lumOff val="0"/>
              <a:alphaOff val="0"/>
            </a:schemeClr>
          </a:fontRef>
        </p:style>
        <p:txBody>
          <a:bodyPr/>
          <a:lstStyle/>
          <a:p>
            <a:endParaRPr lang="en-US"/>
          </a:p>
        </p:txBody>
      </p:sp>
    </p:spTree>
    <p:extLst>
      <p:ext uri="{BB962C8B-B14F-4D97-AF65-F5344CB8AC3E}">
        <p14:creationId xmlns:p14="http://schemas.microsoft.com/office/powerpoint/2010/main" val="6201984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pic>
        <p:nvPicPr>
          <p:cNvPr id="5" name="Picture 4" descr="A dog wearing a headband&#10;&#10;AI-generated content may be incorrect.">
            <a:extLst>
              <a:ext uri="{FF2B5EF4-FFF2-40B4-BE49-F238E27FC236}">
                <a16:creationId xmlns:a16="http://schemas.microsoft.com/office/drawing/2014/main" id="{F1E6E24F-2DAA-F4E8-4605-1A18A8787790}"/>
              </a:ext>
            </a:extLst>
          </p:cNvPr>
          <p:cNvPicPr>
            <a:picLocks noChangeAspect="1"/>
          </p:cNvPicPr>
          <p:nvPr/>
        </p:nvPicPr>
        <p:blipFill>
          <a:blip r:embed="rId2"/>
          <a:srcRect l="10793" r="20971" b="1"/>
          <a:stretch>
            <a:fillRect/>
          </a:stretch>
        </p:blipFill>
        <p:spPr>
          <a:xfrm rot="5400000">
            <a:off x="339852" y="-339852"/>
            <a:ext cx="6858000" cy="7537704"/>
          </a:xfrm>
          <a:prstGeom prst="rect">
            <a:avLst/>
          </a:prstGeom>
        </p:spPr>
      </p:pic>
      <p:sp>
        <p:nvSpPr>
          <p:cNvPr id="2" name="Title 1">
            <a:extLst>
              <a:ext uri="{FF2B5EF4-FFF2-40B4-BE49-F238E27FC236}">
                <a16:creationId xmlns:a16="http://schemas.microsoft.com/office/drawing/2014/main" id="{540E9593-01F0-B800-2497-B8D372B7E622}"/>
              </a:ext>
            </a:extLst>
          </p:cNvPr>
          <p:cNvSpPr>
            <a:spLocks noGrp="1"/>
          </p:cNvSpPr>
          <p:nvPr>
            <p:ph type="title"/>
          </p:nvPr>
        </p:nvSpPr>
        <p:spPr>
          <a:xfrm>
            <a:off x="804672" y="3530168"/>
            <a:ext cx="5928360" cy="1188720"/>
          </a:xfrm>
          <a:solidFill>
            <a:schemeClr val="bg1">
              <a:alpha val="80000"/>
            </a:schemeClr>
          </a:solidFill>
          <a:ln>
            <a:solidFill>
              <a:schemeClr val="tx1">
                <a:lumMod val="75000"/>
                <a:lumOff val="25000"/>
              </a:schemeClr>
            </a:solidFill>
          </a:ln>
        </p:spPr>
        <p:txBody>
          <a:bodyPr>
            <a:normAutofit/>
          </a:bodyPr>
          <a:lstStyle/>
          <a:p>
            <a:r>
              <a:rPr lang="en-US">
                <a:solidFill>
                  <a:schemeClr val="tx1">
                    <a:lumMod val="85000"/>
                    <a:lumOff val="15000"/>
                  </a:schemeClr>
                </a:solidFill>
              </a:rPr>
              <a:t>Pricing </a:t>
            </a:r>
          </a:p>
        </p:txBody>
      </p:sp>
      <p:sp>
        <p:nvSpPr>
          <p:cNvPr id="3" name="Content Placeholder 2">
            <a:extLst>
              <a:ext uri="{FF2B5EF4-FFF2-40B4-BE49-F238E27FC236}">
                <a16:creationId xmlns:a16="http://schemas.microsoft.com/office/drawing/2014/main" id="{6EB6B0ED-2B8D-B580-9FE5-52E5E3A5B14E}"/>
              </a:ext>
            </a:extLst>
          </p:cNvPr>
          <p:cNvSpPr>
            <a:spLocks noGrp="1"/>
          </p:cNvSpPr>
          <p:nvPr>
            <p:ph idx="1"/>
          </p:nvPr>
        </p:nvSpPr>
        <p:spPr>
          <a:xfrm>
            <a:off x="8242273" y="973600"/>
            <a:ext cx="3374136" cy="4924280"/>
          </a:xfrm>
        </p:spPr>
        <p:txBody>
          <a:bodyPr anchor="ctr">
            <a:normAutofit/>
          </a:bodyPr>
          <a:lstStyle/>
          <a:p>
            <a:pPr>
              <a:lnSpc>
                <a:spcPct val="300000"/>
              </a:lnSpc>
            </a:pPr>
            <a:r>
              <a:rPr lang="en-US" dirty="0">
                <a:solidFill>
                  <a:srgbClr val="FFFFFF"/>
                </a:solidFill>
              </a:rPr>
              <a:t>Small dog: £40 </a:t>
            </a:r>
          </a:p>
          <a:p>
            <a:pPr>
              <a:lnSpc>
                <a:spcPct val="300000"/>
              </a:lnSpc>
            </a:pPr>
            <a:r>
              <a:rPr lang="en-US" dirty="0">
                <a:solidFill>
                  <a:srgbClr val="FFFFFF"/>
                </a:solidFill>
              </a:rPr>
              <a:t>Medium dog £45</a:t>
            </a:r>
          </a:p>
          <a:p>
            <a:pPr>
              <a:lnSpc>
                <a:spcPct val="300000"/>
              </a:lnSpc>
            </a:pPr>
            <a:r>
              <a:rPr lang="en-US" dirty="0">
                <a:solidFill>
                  <a:srgbClr val="FFFFFF"/>
                </a:solidFill>
              </a:rPr>
              <a:t>Large: £50</a:t>
            </a:r>
          </a:p>
          <a:p>
            <a:pPr>
              <a:lnSpc>
                <a:spcPct val="300000"/>
              </a:lnSpc>
            </a:pPr>
            <a:r>
              <a:rPr lang="en-US" dirty="0">
                <a:solidFill>
                  <a:srgbClr val="FFFFFF"/>
                </a:solidFill>
              </a:rPr>
              <a:t>Extra large: £55</a:t>
            </a:r>
          </a:p>
        </p:txBody>
      </p:sp>
    </p:spTree>
    <p:extLst>
      <p:ext uri="{BB962C8B-B14F-4D97-AF65-F5344CB8AC3E}">
        <p14:creationId xmlns:p14="http://schemas.microsoft.com/office/powerpoint/2010/main" val="2216110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2">
            <a:lumMod val="60000"/>
            <a:lumOff val="40000"/>
          </a:schemeClr>
        </a:solidFill>
        <a:effectLst/>
      </p:bgPr>
    </p:bg>
    <p:spTree>
      <p:nvGrpSpPr>
        <p:cNvPr id="1" name=""/>
        <p:cNvGrpSpPr/>
        <p:nvPr/>
      </p:nvGrpSpPr>
      <p:grpSpPr>
        <a:xfrm>
          <a:off x="0" y="0"/>
          <a:ext cx="0" cy="0"/>
          <a:chOff x="0" y="0"/>
          <a:chExt cx="0" cy="0"/>
        </a:xfrm>
      </p:grpSpPr>
      <p:pic>
        <p:nvPicPr>
          <p:cNvPr id="38" name="Picture 37" descr="A dog with a tattoo on its arm&#10;&#10;AI-generated content may be incorrect.">
            <a:extLst>
              <a:ext uri="{FF2B5EF4-FFF2-40B4-BE49-F238E27FC236}">
                <a16:creationId xmlns:a16="http://schemas.microsoft.com/office/drawing/2014/main" id="{DF126E0B-A1E4-40B6-0445-7F5D6372B22C}"/>
              </a:ext>
            </a:extLst>
          </p:cNvPr>
          <p:cNvPicPr>
            <a:picLocks noChangeAspect="1"/>
          </p:cNvPicPr>
          <p:nvPr/>
        </p:nvPicPr>
        <p:blipFill>
          <a:blip r:embed="rId2"/>
          <a:srcRect t="6612" b="9013"/>
          <a:stretch>
            <a:fillRect/>
          </a:stretch>
        </p:blipFill>
        <p:spPr>
          <a:xfrm>
            <a:off x="642" y="10"/>
            <a:ext cx="6096000" cy="6857990"/>
          </a:xfrm>
          <a:prstGeom prst="rect">
            <a:avLst/>
          </a:prstGeom>
        </p:spPr>
      </p:pic>
      <p:sp>
        <p:nvSpPr>
          <p:cNvPr id="2" name="Title 1">
            <a:extLst>
              <a:ext uri="{FF2B5EF4-FFF2-40B4-BE49-F238E27FC236}">
                <a16:creationId xmlns:a16="http://schemas.microsoft.com/office/drawing/2014/main" id="{4AAF0976-EBF8-C0B8-EFEA-3A28DF0DF540}"/>
              </a:ext>
            </a:extLst>
          </p:cNvPr>
          <p:cNvSpPr>
            <a:spLocks noGrp="1"/>
          </p:cNvSpPr>
          <p:nvPr>
            <p:ph type="title"/>
          </p:nvPr>
        </p:nvSpPr>
        <p:spPr>
          <a:xfrm>
            <a:off x="804672" y="2841505"/>
            <a:ext cx="4487298" cy="1174991"/>
          </a:xfrm>
          <a:solidFill>
            <a:schemeClr val="bg1">
              <a:alpha val="80000"/>
            </a:schemeClr>
          </a:solidFill>
          <a:ln>
            <a:solidFill>
              <a:schemeClr val="tx1">
                <a:lumMod val="75000"/>
                <a:lumOff val="25000"/>
              </a:schemeClr>
            </a:solidFill>
          </a:ln>
        </p:spPr>
        <p:txBody>
          <a:bodyPr>
            <a:normAutofit/>
          </a:bodyPr>
          <a:lstStyle/>
          <a:p>
            <a:r>
              <a:rPr lang="en-US" sz="2400">
                <a:solidFill>
                  <a:schemeClr val="tx1">
                    <a:lumMod val="85000"/>
                    <a:lumOff val="15000"/>
                  </a:schemeClr>
                </a:solidFill>
              </a:rPr>
              <a:t>Why is it more than a full groom </a:t>
            </a:r>
          </a:p>
        </p:txBody>
      </p:sp>
      <p:sp>
        <p:nvSpPr>
          <p:cNvPr id="3" name="Content Placeholder 2">
            <a:extLst>
              <a:ext uri="{FF2B5EF4-FFF2-40B4-BE49-F238E27FC236}">
                <a16:creationId xmlns:a16="http://schemas.microsoft.com/office/drawing/2014/main" id="{012A6B71-4675-0399-BFBB-524A41CB02AB}"/>
              </a:ext>
            </a:extLst>
          </p:cNvPr>
          <p:cNvSpPr>
            <a:spLocks noGrp="1"/>
          </p:cNvSpPr>
          <p:nvPr>
            <p:ph idx="1"/>
          </p:nvPr>
        </p:nvSpPr>
        <p:spPr>
          <a:xfrm>
            <a:off x="6743941" y="976129"/>
            <a:ext cx="4804931" cy="4919815"/>
          </a:xfrm>
        </p:spPr>
        <p:txBody>
          <a:bodyPr anchor="ctr">
            <a:normAutofit/>
          </a:bodyPr>
          <a:lstStyle/>
          <a:p>
            <a:pPr algn="just"/>
            <a:r>
              <a:rPr lang="en-US" dirty="0"/>
              <a:t>Full grooms include a brush, bath, dry and style and this time frame is often not the best suit for our big fluffy dogs as they need more brushing out and different products to help get right down into the skin </a:t>
            </a:r>
          </a:p>
          <a:p>
            <a:pPr marL="0" indent="0" algn="just">
              <a:buNone/>
            </a:pPr>
            <a:endParaRPr lang="en-US" dirty="0"/>
          </a:p>
          <a:p>
            <a:pPr marL="0" indent="0" algn="just">
              <a:buNone/>
            </a:pPr>
            <a:endParaRPr lang="en-US" dirty="0"/>
          </a:p>
          <a:p>
            <a:pPr algn="just"/>
            <a:r>
              <a:rPr lang="en-US" dirty="0"/>
              <a:t>More manual labor is needed for these grooms and more specialist products to help nourish the skin under the coat hence, it is reflected in the price</a:t>
            </a:r>
          </a:p>
        </p:txBody>
      </p:sp>
      <p:sp>
        <p:nvSpPr>
          <p:cNvPr id="25" name="TextBox 24">
            <a:extLst>
              <a:ext uri="{FF2B5EF4-FFF2-40B4-BE49-F238E27FC236}">
                <a16:creationId xmlns:a16="http://schemas.microsoft.com/office/drawing/2014/main" id="{15847FA2-6824-CB4F-07E5-0C695962468A}"/>
              </a:ext>
            </a:extLst>
          </p:cNvPr>
          <p:cNvSpPr txBox="1"/>
          <p:nvPr/>
        </p:nvSpPr>
        <p:spPr>
          <a:xfrm>
            <a:off x="3048953" y="3015734"/>
            <a:ext cx="6097904" cy="369332"/>
          </a:xfrm>
          <a:prstGeom prst="rect">
            <a:avLst/>
          </a:prstGeom>
          <a:noFill/>
        </p:spPr>
        <p:txBody>
          <a:bodyPr wrap="square">
            <a:spAutoFit/>
          </a:bodyPr>
          <a:lstStyle/>
          <a:p>
            <a:endParaRPr lang="en-US" dirty="0"/>
          </a:p>
        </p:txBody>
      </p:sp>
    </p:spTree>
    <p:extLst>
      <p:ext uri="{BB962C8B-B14F-4D97-AF65-F5344CB8AC3E}">
        <p14:creationId xmlns:p14="http://schemas.microsoft.com/office/powerpoint/2010/main" val="11717753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2">
            <a:lumMod val="60000"/>
            <a:lumOff val="4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ECFB4F-20F6-95A2-922C-6C1CDF98C5EB}"/>
              </a:ext>
            </a:extLst>
          </p:cNvPr>
          <p:cNvSpPr>
            <a:spLocks noGrp="1"/>
          </p:cNvSpPr>
          <p:nvPr>
            <p:ph type="title"/>
          </p:nvPr>
        </p:nvSpPr>
        <p:spPr>
          <a:xfrm>
            <a:off x="2231136" y="467418"/>
            <a:ext cx="7729728" cy="1188720"/>
          </a:xfrm>
          <a:solidFill>
            <a:srgbClr val="FFFFFF"/>
          </a:solidFill>
        </p:spPr>
        <p:txBody>
          <a:bodyPr>
            <a:normAutofit/>
          </a:bodyPr>
          <a:lstStyle/>
          <a:p>
            <a:r>
              <a:rPr lang="en-US" dirty="0"/>
              <a:t>Questions and Answers </a:t>
            </a:r>
          </a:p>
        </p:txBody>
      </p:sp>
      <p:sp>
        <p:nvSpPr>
          <p:cNvPr id="7" name="Content Placeholder 2">
            <a:extLst>
              <a:ext uri="{FF2B5EF4-FFF2-40B4-BE49-F238E27FC236}">
                <a16:creationId xmlns:a16="http://schemas.microsoft.com/office/drawing/2014/main" id="{25D75232-0B8A-070B-5901-F3C1BCC75B92}"/>
              </a:ext>
            </a:extLst>
          </p:cNvPr>
          <p:cNvSpPr>
            <a:spLocks noGrp="1"/>
          </p:cNvSpPr>
          <p:nvPr>
            <p:ph idx="1"/>
          </p:nvPr>
        </p:nvSpPr>
        <p:spPr>
          <a:xfrm>
            <a:off x="1706062" y="2291262"/>
            <a:ext cx="8779512" cy="2879256"/>
          </a:xfrm>
        </p:spPr>
        <p:txBody>
          <a:bodyPr>
            <a:normAutofit/>
          </a:bodyPr>
          <a:lstStyle/>
          <a:p>
            <a:pPr>
              <a:lnSpc>
                <a:spcPct val="90000"/>
              </a:lnSpc>
            </a:pPr>
            <a:r>
              <a:rPr lang="en-US" sz="1400" dirty="0">
                <a:solidFill>
                  <a:srgbClr val="404040"/>
                </a:solidFill>
              </a:rPr>
              <a:t>“Will I need a </a:t>
            </a:r>
            <a:r>
              <a:rPr lang="en-US" sz="1400" dirty="0" err="1">
                <a:solidFill>
                  <a:srgbClr val="404040"/>
                </a:solidFill>
              </a:rPr>
              <a:t>deshed</a:t>
            </a:r>
            <a:r>
              <a:rPr lang="en-US" sz="1400" dirty="0">
                <a:solidFill>
                  <a:srgbClr val="404040"/>
                </a:solidFill>
              </a:rPr>
              <a:t> every time I come in?”</a:t>
            </a:r>
          </a:p>
          <a:p>
            <a:pPr marL="0" indent="0">
              <a:lnSpc>
                <a:spcPct val="90000"/>
              </a:lnSpc>
              <a:buNone/>
            </a:pPr>
            <a:r>
              <a:rPr lang="en-US" sz="1400" dirty="0">
                <a:solidFill>
                  <a:srgbClr val="404040"/>
                </a:solidFill>
              </a:rPr>
              <a:t>-Not necessarily, for some dogs this may be the case, however some dogs may benefit from having a de-shed every other time they come in with a brush bath and tidy in between </a:t>
            </a:r>
          </a:p>
          <a:p>
            <a:pPr>
              <a:lnSpc>
                <a:spcPct val="90000"/>
              </a:lnSpc>
            </a:pPr>
            <a:r>
              <a:rPr lang="en-US" sz="1400" dirty="0">
                <a:solidFill>
                  <a:srgbClr val="404040"/>
                </a:solidFill>
              </a:rPr>
              <a:t>“Why isn’t it just classed as a full groom” </a:t>
            </a:r>
          </a:p>
          <a:p>
            <a:pPr marL="0" indent="0">
              <a:lnSpc>
                <a:spcPct val="90000"/>
              </a:lnSpc>
              <a:buNone/>
            </a:pPr>
            <a:r>
              <a:rPr lang="en-US" sz="1400" dirty="0">
                <a:solidFill>
                  <a:srgbClr val="404040"/>
                </a:solidFill>
              </a:rPr>
              <a:t>-When a double coated dog comes in for either a brush, bath and tidy or a full groom, we do still brush them out as much as we possibly can as that is the right way to groom those breeds. However, the specialist products are better for coat management at home and in between grooms so are classified into a different package as more goes into them </a:t>
            </a:r>
          </a:p>
          <a:p>
            <a:pPr>
              <a:lnSpc>
                <a:spcPct val="90000"/>
              </a:lnSpc>
            </a:pPr>
            <a:r>
              <a:rPr lang="en-US" sz="1400" dirty="0">
                <a:solidFill>
                  <a:srgbClr val="404040"/>
                </a:solidFill>
              </a:rPr>
              <a:t>“How often should my dog be groomed?"</a:t>
            </a:r>
          </a:p>
          <a:p>
            <a:pPr marL="0" indent="0">
              <a:lnSpc>
                <a:spcPct val="90000"/>
              </a:lnSpc>
              <a:buNone/>
            </a:pPr>
            <a:r>
              <a:rPr lang="en-US" sz="1400" dirty="0">
                <a:solidFill>
                  <a:srgbClr val="404040"/>
                </a:solidFill>
              </a:rPr>
              <a:t>-We suggest anywhere between 6-12 weeks depending on the coat length and management at home. But will always go through with you in our consultation </a:t>
            </a:r>
          </a:p>
        </p:txBody>
      </p:sp>
    </p:spTree>
    <p:extLst>
      <p:ext uri="{BB962C8B-B14F-4D97-AF65-F5344CB8AC3E}">
        <p14:creationId xmlns:p14="http://schemas.microsoft.com/office/powerpoint/2010/main" val="2608271142"/>
      </p:ext>
    </p:extLst>
  </p:cSld>
  <p:clrMapOvr>
    <a:masterClrMapping/>
  </p:clrMapOvr>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docProps/app.xml><?xml version="1.0" encoding="utf-8"?>
<Properties xmlns="http://schemas.openxmlformats.org/officeDocument/2006/extended-properties" xmlns:vt="http://schemas.openxmlformats.org/officeDocument/2006/docPropsVTypes">
  <Template>Parcel</Template>
  <TotalTime>1136</TotalTime>
  <Words>639</Words>
  <Application>Microsoft Macintosh PowerPoint</Application>
  <PresentationFormat>Widescreen</PresentationFormat>
  <Paragraphs>50</Paragraphs>
  <Slides>9</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9</vt:i4>
      </vt:variant>
    </vt:vector>
  </HeadingPairs>
  <TitlesOfParts>
    <vt:vector size="12" baseType="lpstr">
      <vt:lpstr>Arial</vt:lpstr>
      <vt:lpstr>Gill Sans MT</vt:lpstr>
      <vt:lpstr>Parcel</vt:lpstr>
      <vt:lpstr>Deshedding package </vt:lpstr>
      <vt:lpstr>Why dogs shed </vt:lpstr>
      <vt:lpstr>Why help the process?</vt:lpstr>
      <vt:lpstr>Matting and compaction </vt:lpstr>
      <vt:lpstr>How does a deshed help </vt:lpstr>
      <vt:lpstr>The Goose and Lettuce de-shedding package </vt:lpstr>
      <vt:lpstr>Pricing </vt:lpstr>
      <vt:lpstr>Why is it more than a full groom </vt:lpstr>
      <vt:lpstr>Questions and Answers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Danielle Garnham</dc:creator>
  <cp:lastModifiedBy>Danielle Garnham</cp:lastModifiedBy>
  <cp:revision>1</cp:revision>
  <dcterms:created xsi:type="dcterms:W3CDTF">2026-03-13T07:25:05Z</dcterms:created>
  <dcterms:modified xsi:type="dcterms:W3CDTF">2026-05-06T17:09:34Z</dcterms:modified>
</cp:coreProperties>
</file>